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</p:sldIdLst>
  <p:sldSz cy="5143500" cx="9144000"/>
  <p:notesSz cx="6858000" cy="9144000"/>
  <p:embeddedFontLst>
    <p:embeddedFont>
      <p:font typeface="Amatic SC"/>
      <p:regular r:id="rId53"/>
      <p:bold r:id="rId54"/>
    </p:embeddedFont>
    <p:embeddedFont>
      <p:font typeface="Source Code Pro"/>
      <p:regular r:id="rId55"/>
      <p:bold r:id="rId56"/>
    </p:embeddedFont>
    <p:embeddedFont>
      <p:font typeface="Special Elite"/>
      <p:regular r:id="rId5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font" Target="fonts/AmaticSC-regular.fntdata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font" Target="fonts/SourceCodePro-regular.fntdata"/><Relationship Id="rId10" Type="http://schemas.openxmlformats.org/officeDocument/2006/relationships/slide" Target="slides/slide5.xml"/><Relationship Id="rId54" Type="http://schemas.openxmlformats.org/officeDocument/2006/relationships/font" Target="fonts/AmaticSC-bold.fntdata"/><Relationship Id="rId13" Type="http://schemas.openxmlformats.org/officeDocument/2006/relationships/slide" Target="slides/slide8.xml"/><Relationship Id="rId57" Type="http://schemas.openxmlformats.org/officeDocument/2006/relationships/font" Target="fonts/SpecialElite-regular.fntdata"/><Relationship Id="rId12" Type="http://schemas.openxmlformats.org/officeDocument/2006/relationships/slide" Target="slides/slide7.xml"/><Relationship Id="rId56" Type="http://schemas.openxmlformats.org/officeDocument/2006/relationships/font" Target="fonts/SourceCodePro-bold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latin typeface="Special Elite"/>
                <a:ea typeface="Special Elite"/>
                <a:cs typeface="Special Elite"/>
                <a:sym typeface="Special Elite"/>
              </a:rPr>
              <a:t>Blast from the past!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Special Elite"/>
                <a:ea typeface="Special Elite"/>
                <a:cs typeface="Special Elite"/>
                <a:sym typeface="Special Elite"/>
              </a:rPr>
              <a:t>Vocabulario 2B</a:t>
            </a:r>
            <a:r>
              <a:rPr lang="en">
                <a:latin typeface="Special Elite"/>
                <a:ea typeface="Special Elite"/>
                <a:cs typeface="Special Elite"/>
                <a:sym typeface="Special Elite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entrada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entrance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pastel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pastel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vivo/a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bright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¿de qué está hecho?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what is it made of?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está hecho/a de...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it is made of...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algodón 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cotton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cuero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leather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lana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wool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seda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silk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tela sintética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synthetic fabric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alto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high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ganga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bargain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bajo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low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caja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cash register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el cajero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cashier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el cupón de regalo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gift certificate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en efectivo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cash money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gastar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to spend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el precio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price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tan + adjective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so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tarjeta de crédito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credit card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apretado/a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tight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el letrero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sign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escoger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to choose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estar de moda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to be in fashion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el estilo</a:t>
            </a:r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style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exagerado/a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outrageous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flojo/a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loose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marca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brand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mediano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medium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el número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shoe size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probarse (o-ue)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to try 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talla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size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liquidacíon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sale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anunciar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to announce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encontrar (o-ue)</a:t>
            </a:r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to find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en realidad</a:t>
            </a:r>
          </a:p>
        </p:txBody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really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me/te importa(n)</a:t>
            </a:r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311700" y="2293300"/>
            <a:ext cx="8520599" cy="254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it matters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they matter to me/you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x="311700" y="616025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inmediatamente</a:t>
            </a:r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immediately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me parece que</a:t>
            </a:r>
          </a:p>
        </p:txBody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it seems to me that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¿Qué te parece? </a:t>
            </a:r>
          </a:p>
        </p:txBody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What do you think?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recientemente </a:t>
            </a:r>
          </a:p>
        </p:txBody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recently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el mercado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market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salida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exit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claro/a 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light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de sólo un color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solid colored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635000"/>
            <a:ext cx="8520599" cy="128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6000">
                <a:solidFill>
                  <a:srgbClr val="000000"/>
                </a:solidFill>
                <a:latin typeface="Special Elite"/>
                <a:ea typeface="Special Elite"/>
                <a:cs typeface="Special Elite"/>
                <a:sym typeface="Special Elite"/>
              </a:rPr>
              <a:t>oscuro/a 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3079475"/>
            <a:ext cx="8520599" cy="13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dark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