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5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5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5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6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61.xml"/>
  <Override ContentType="application/vnd.openxmlformats-officedocument.presentationml.notesSlide+xml" PartName="/ppt/notesSlides/notesSlide57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58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62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54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63.xml"/>
  <Override ContentType="application/vnd.openxmlformats-officedocument.presentationml.notesSlide+xml" PartName="/ppt/notesSlides/notesSlide5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60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64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5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49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53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60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54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65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6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64.xml"/>
  <Override ContentType="application/vnd.openxmlformats-officedocument.presentationml.slide+xml" PartName="/ppt/slides/slide8.xml"/>
  <Override ContentType="application/vnd.openxmlformats-officedocument.presentationml.slide+xml" PartName="/ppt/slides/slide55.xml"/>
  <Override ContentType="application/vnd.openxmlformats-officedocument.presentationml.slide+xml" PartName="/ppt/slides/slide29.xml"/>
  <Override ContentType="application/vnd.openxmlformats-officedocument.presentationml.slide+xml" PartName="/ppt/slides/slide59.xml"/>
  <Override ContentType="application/vnd.openxmlformats-officedocument.presentationml.slide+xml" PartName="/ppt/slides/slide32.xml"/>
  <Override ContentType="application/vnd.openxmlformats-officedocument.presentationml.slide+xml" PartName="/ppt/slides/slide62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58.xml"/>
  <Override ContentType="application/vnd.openxmlformats-officedocument.presentationml.slide+xml" PartName="/ppt/slides/slide63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61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5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  <p:sldId id="310" r:id="rId59"/>
    <p:sldId id="311" r:id="rId60"/>
    <p:sldId id="312" r:id="rId61"/>
    <p:sldId id="313" r:id="rId62"/>
    <p:sldId id="314" r:id="rId63"/>
    <p:sldId id="315" r:id="rId64"/>
    <p:sldId id="316" r:id="rId65"/>
    <p:sldId id="317" r:id="rId66"/>
    <p:sldId id="318" r:id="rId67"/>
    <p:sldId id="319" r:id="rId68"/>
    <p:sldId id="320" r:id="rId69"/>
    <p:sldId id="321" r:id="rId70"/>
  </p:sldIdLst>
  <p:sldSz cy="5143500" cx="9144000"/>
  <p:notesSz cx="6858000" cy="9144000"/>
  <p:embeddedFontLst>
    <p:embeddedFont>
      <p:font typeface="Raleway"/>
      <p:regular r:id="rId71"/>
      <p:bold r:id="rId72"/>
    </p:embeddedFont>
    <p:embeddedFont>
      <p:font typeface="Source Sans Pro"/>
      <p:regular r:id="rId73"/>
      <p:bold r:id="rId74"/>
      <p:italic r:id="rId75"/>
      <p:boldItalic r:id="rId7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slide" Target="slides/slide41.xml"/><Relationship Id="rId45" Type="http://schemas.openxmlformats.org/officeDocument/2006/relationships/slide" Target="slides/slide40.xml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48" Type="http://schemas.openxmlformats.org/officeDocument/2006/relationships/slide" Target="slides/slide43.xml"/><Relationship Id="rId47" Type="http://schemas.openxmlformats.org/officeDocument/2006/relationships/slide" Target="slides/slide42.xml"/><Relationship Id="rId49" Type="http://schemas.openxmlformats.org/officeDocument/2006/relationships/slide" Target="slides/slide44.xml"/><Relationship Id="rId5" Type="http://schemas.openxmlformats.org/officeDocument/2006/relationships/slide" Target="slides/slide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73" Type="http://schemas.openxmlformats.org/officeDocument/2006/relationships/font" Target="fonts/SourceSansPro-regular.fntdata"/><Relationship Id="rId72" Type="http://schemas.openxmlformats.org/officeDocument/2006/relationships/font" Target="fonts/Raleway-bold.fntdata"/><Relationship Id="rId31" Type="http://schemas.openxmlformats.org/officeDocument/2006/relationships/slide" Target="slides/slide26.xml"/><Relationship Id="rId75" Type="http://schemas.openxmlformats.org/officeDocument/2006/relationships/font" Target="fonts/SourceSansPro-italic.fntdata"/><Relationship Id="rId30" Type="http://schemas.openxmlformats.org/officeDocument/2006/relationships/slide" Target="slides/slide25.xml"/><Relationship Id="rId74" Type="http://schemas.openxmlformats.org/officeDocument/2006/relationships/font" Target="fonts/SourceSansPro-bold.fntdata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76" Type="http://schemas.openxmlformats.org/officeDocument/2006/relationships/font" Target="fonts/SourceSansPro-boldItalic.fntdata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71" Type="http://schemas.openxmlformats.org/officeDocument/2006/relationships/font" Target="fonts/Raleway-regular.fntdata"/><Relationship Id="rId70" Type="http://schemas.openxmlformats.org/officeDocument/2006/relationships/slide" Target="slides/slide65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62" Type="http://schemas.openxmlformats.org/officeDocument/2006/relationships/slide" Target="slides/slide57.xml"/><Relationship Id="rId61" Type="http://schemas.openxmlformats.org/officeDocument/2006/relationships/slide" Target="slides/slide56.xml"/><Relationship Id="rId20" Type="http://schemas.openxmlformats.org/officeDocument/2006/relationships/slide" Target="slides/slide15.xml"/><Relationship Id="rId64" Type="http://schemas.openxmlformats.org/officeDocument/2006/relationships/slide" Target="slides/slide59.xml"/><Relationship Id="rId63" Type="http://schemas.openxmlformats.org/officeDocument/2006/relationships/slide" Target="slides/slide58.xml"/><Relationship Id="rId22" Type="http://schemas.openxmlformats.org/officeDocument/2006/relationships/slide" Target="slides/slide17.xml"/><Relationship Id="rId66" Type="http://schemas.openxmlformats.org/officeDocument/2006/relationships/slide" Target="slides/slide61.xml"/><Relationship Id="rId21" Type="http://schemas.openxmlformats.org/officeDocument/2006/relationships/slide" Target="slides/slide16.xml"/><Relationship Id="rId65" Type="http://schemas.openxmlformats.org/officeDocument/2006/relationships/slide" Target="slides/slide60.xml"/><Relationship Id="rId24" Type="http://schemas.openxmlformats.org/officeDocument/2006/relationships/slide" Target="slides/slide19.xml"/><Relationship Id="rId68" Type="http://schemas.openxmlformats.org/officeDocument/2006/relationships/slide" Target="slides/slide63.xml"/><Relationship Id="rId23" Type="http://schemas.openxmlformats.org/officeDocument/2006/relationships/slide" Target="slides/slide18.xml"/><Relationship Id="rId67" Type="http://schemas.openxmlformats.org/officeDocument/2006/relationships/slide" Target="slides/slide62.xml"/><Relationship Id="rId60" Type="http://schemas.openxmlformats.org/officeDocument/2006/relationships/slide" Target="slides/slide55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69" Type="http://schemas.openxmlformats.org/officeDocument/2006/relationships/slide" Target="slides/slide6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slide" Target="slides/slide46.xml"/><Relationship Id="rId50" Type="http://schemas.openxmlformats.org/officeDocument/2006/relationships/slide" Target="slides/slide45.xml"/><Relationship Id="rId53" Type="http://schemas.openxmlformats.org/officeDocument/2006/relationships/slide" Target="slides/slide48.xml"/><Relationship Id="rId52" Type="http://schemas.openxmlformats.org/officeDocument/2006/relationships/slide" Target="slides/slide47.xml"/><Relationship Id="rId11" Type="http://schemas.openxmlformats.org/officeDocument/2006/relationships/slide" Target="slides/slide6.xml"/><Relationship Id="rId55" Type="http://schemas.openxmlformats.org/officeDocument/2006/relationships/slide" Target="slides/slide50.xml"/><Relationship Id="rId10" Type="http://schemas.openxmlformats.org/officeDocument/2006/relationships/slide" Target="slides/slide5.xml"/><Relationship Id="rId54" Type="http://schemas.openxmlformats.org/officeDocument/2006/relationships/slide" Target="slides/slide49.xml"/><Relationship Id="rId13" Type="http://schemas.openxmlformats.org/officeDocument/2006/relationships/slide" Target="slides/slide8.xml"/><Relationship Id="rId57" Type="http://schemas.openxmlformats.org/officeDocument/2006/relationships/slide" Target="slides/slide52.xml"/><Relationship Id="rId12" Type="http://schemas.openxmlformats.org/officeDocument/2006/relationships/slide" Target="slides/slide7.xml"/><Relationship Id="rId56" Type="http://schemas.openxmlformats.org/officeDocument/2006/relationships/slide" Target="slides/slide51.xml"/><Relationship Id="rId15" Type="http://schemas.openxmlformats.org/officeDocument/2006/relationships/slide" Target="slides/slide10.xml"/><Relationship Id="rId59" Type="http://schemas.openxmlformats.org/officeDocument/2006/relationships/slide" Target="slides/slide54.xml"/><Relationship Id="rId14" Type="http://schemas.openxmlformats.org/officeDocument/2006/relationships/slide" Target="slides/slide9.xml"/><Relationship Id="rId58" Type="http://schemas.openxmlformats.org/officeDocument/2006/relationships/slide" Target="slides/slide5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Shape 20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Shape 2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2" name="Shape 24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Shape 2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Shape 2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Shape 2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Shape 3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Shape 3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Shape 35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Shape 3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2" name="Shape 3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Shape 3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Shape 3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Shape 3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8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Shape 3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0" name="Shape 3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Shape 3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" name="Shape 3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8" name="Shape 3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4" name="Shape 4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0" name="Shape 4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4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6" name="Shape 4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0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2" name="Shape 42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6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8" name="Shape 42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8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0" name="Shape 44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4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6" name="Shape 44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4200"/>
            </a:lvl1pPr>
            <a:lvl2pPr lvl="1">
              <a:spcBef>
                <a:spcPts val="0"/>
              </a:spcBef>
              <a:buSzPct val="100000"/>
              <a:defRPr sz="4200"/>
            </a:lvl2pPr>
            <a:lvl3pPr lvl="2">
              <a:spcBef>
                <a:spcPts val="0"/>
              </a:spcBef>
              <a:buSzPct val="100000"/>
              <a:defRPr sz="4200"/>
            </a:lvl3pPr>
            <a:lvl4pPr lvl="3">
              <a:spcBef>
                <a:spcPts val="0"/>
              </a:spcBef>
              <a:buSzPct val="100000"/>
              <a:defRPr sz="4200"/>
            </a:lvl4pPr>
            <a:lvl5pPr lvl="4">
              <a:spcBef>
                <a:spcPts val="0"/>
              </a:spcBef>
              <a:buSzPct val="100000"/>
              <a:defRPr sz="4200"/>
            </a:lvl5pPr>
            <a:lvl6pPr lvl="5">
              <a:spcBef>
                <a:spcPts val="0"/>
              </a:spcBef>
              <a:buSzPct val="100000"/>
              <a:defRPr sz="4200"/>
            </a:lvl6pPr>
            <a:lvl7pPr lvl="6">
              <a:spcBef>
                <a:spcPts val="0"/>
              </a:spcBef>
              <a:buSzPct val="100000"/>
              <a:defRPr sz="4200"/>
            </a:lvl7pPr>
            <a:lvl8pPr lvl="7">
              <a:spcBef>
                <a:spcPts val="0"/>
              </a:spcBef>
              <a:buSzPct val="100000"/>
              <a:defRPr sz="4200"/>
            </a:lvl8pPr>
            <a:lvl9pPr lvl="8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4636800" y="80700"/>
            <a:ext cx="4426499" cy="49820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9" name="Shape 3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0" name="Shape 40"/>
          <p:cNvSpPr txBox="1"/>
          <p:nvPr>
            <p:ph type="title"/>
          </p:nvPr>
        </p:nvSpPr>
        <p:spPr>
          <a:xfrm>
            <a:off x="265500" y="1181700"/>
            <a:ext cx="4045199" cy="153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/>
        </p:txBody>
      </p:sp>
      <p:sp>
        <p:nvSpPr>
          <p:cNvPr id="41" name="Shape 41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2" name="Shape 42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80700" y="2651100"/>
            <a:ext cx="8982599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311700" y="743000"/>
            <a:ext cx="8520599" cy="20063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buSzPct val="100000"/>
              <a:buFont typeface="Source Sans Pro"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311700" y="2845181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buFont typeface="Source Sans Pro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Font typeface="Source Sans Pro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7999" y="4688758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8.xml"/></Relationships>
</file>

<file path=ppt/slides/_rels/slide4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9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5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0.xml"/></Relationships>
</file>

<file path=ppt/slides/_rels/slide5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1.xml"/></Relationships>
</file>

<file path=ppt/slides/_rels/slide5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2.xml"/></Relationships>
</file>

<file path=ppt/slides/_rels/slide5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3.xml"/></Relationships>
</file>

<file path=ppt/slides/_rels/slide5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4.xml"/></Relationships>
</file>

<file path=ppt/slides/_rels/slide5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5.xml"/></Relationships>
</file>

<file path=ppt/slides/_rels/slide5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6.xml"/></Relationships>
</file>

<file path=ppt/slides/_rels/slide5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7.xml"/></Relationships>
</file>

<file path=ppt/slides/_rels/slide5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8.xml"/></Relationships>
</file>

<file path=ppt/slides/_rels/slide5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9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6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0.xml"/></Relationships>
</file>

<file path=ppt/slides/_rels/slide6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1.xml"/></Relationships>
</file>

<file path=ppt/slides/_rels/slide6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2.xml"/></Relationships>
</file>

<file path=ppt/slides/_rels/slide6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3.xml"/></Relationships>
</file>

<file path=ppt/slides/_rels/slide6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4.xml"/></Relationships>
</file>

<file path=ppt/slides/_rels/slide6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5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Living Dayton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capítulo 3A &amp; B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/>
              <a:t>al lado de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next to/ beside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en medio de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in the middle of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calle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street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cruce de calles</a:t>
            </a:r>
          </a:p>
        </p:txBody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intersection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cuadra</a:t>
            </a:r>
          </a:p>
        </p:txBody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city block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esquina</a:t>
            </a:r>
          </a:p>
        </p:txBody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corner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semáforo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stop light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señal de parada</a:t>
            </a:r>
          </a:p>
        </p:txBody>
      </p:sp>
      <p:sp>
        <p:nvSpPr>
          <p:cNvPr id="155" name="Shape 15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stop sign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tráfico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traffic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metro</a:t>
            </a:r>
          </a:p>
        </p:txBody>
      </p:sp>
      <p:sp>
        <p:nvSpPr>
          <p:cNvPr id="167" name="Shape 16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subway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conductor</a:t>
            </a:r>
          </a:p>
        </p:txBody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driver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delante de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in front of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puente</a:t>
            </a:r>
          </a:p>
        </p:txBody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bridge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fuente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fountain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estatua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statue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peatón</a:t>
            </a:r>
          </a:p>
        </p:txBody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pedestrian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permiso de manejar</a:t>
            </a:r>
          </a:p>
        </p:txBody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driver’s license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barrio</a:t>
            </a:r>
          </a:p>
        </p:txBody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neighborhood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comunidad</a:t>
            </a:r>
          </a:p>
        </p:txBody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community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banco</a:t>
            </a:r>
          </a:p>
        </p:txBody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bank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centro</a:t>
            </a:r>
          </a:p>
        </p:txBody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downtown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consultorio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311700" y="2746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doctor’s/dentist’s office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detrás de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behind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gasolinera</a:t>
            </a:r>
          </a:p>
        </p:txBody>
      </p:sp>
      <p:sp>
        <p:nvSpPr>
          <p:cNvPr id="239" name="Shape 23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gas station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farmacia</a:t>
            </a:r>
          </a:p>
        </p:txBody>
      </p:sp>
      <p:sp>
        <p:nvSpPr>
          <p:cNvPr id="245" name="Shape 24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pharmacy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supermercado</a:t>
            </a:r>
          </a:p>
        </p:txBody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supermarket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carta</a:t>
            </a:r>
          </a:p>
        </p:txBody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letter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Shape 26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el correo</a:t>
            </a:r>
          </a:p>
        </p:txBody>
      </p:sp>
      <p:sp>
        <p:nvSpPr>
          <p:cNvPr id="263" name="Shape 26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post office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tarjeta</a:t>
            </a:r>
          </a:p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card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la gasolina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gasoline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subir por</a:t>
            </a:r>
          </a:p>
        </p:txBody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go up (a street)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seguir</a:t>
            </a:r>
          </a:p>
        </p:txBody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follow, continue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doblar</a:t>
            </a:r>
          </a:p>
        </p:txBody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turn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encima de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on top of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cruzar (en)</a:t>
            </a:r>
          </a:p>
        </p:txBody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cross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bajar por</a:t>
            </a:r>
          </a:p>
        </p:txBody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go down (a street)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manejar</a:t>
            </a:r>
          </a:p>
        </p:txBody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drive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parar</a:t>
            </a:r>
          </a:p>
        </p:txBody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stop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pasar</a:t>
            </a:r>
          </a:p>
        </p:txBody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pass/to go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quedar</a:t>
            </a:r>
          </a:p>
        </p:txBody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be located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esperar</a:t>
            </a:r>
          </a:p>
        </p:txBody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wait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9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recibir una multa</a:t>
            </a:r>
          </a:p>
        </p:txBody>
      </p:sp>
      <p:sp>
        <p:nvSpPr>
          <p:cNvPr id="341" name="Shape 34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get a ticket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llenar el tanque</a:t>
            </a:r>
          </a:p>
        </p:txBody>
      </p:sp>
      <p:sp>
        <p:nvSpPr>
          <p:cNvPr id="347" name="Shape 34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fill the tank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ir a pie</a:t>
            </a:r>
          </a:p>
        </p:txBody>
      </p:sp>
      <p:sp>
        <p:nvSpPr>
          <p:cNvPr id="353" name="Shape 35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go on foot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cerca de</a:t>
            </a:r>
          </a:p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close to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Shape 35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enviar/mandar</a:t>
            </a:r>
          </a:p>
        </p:txBody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send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Shape 36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quedarse</a:t>
            </a:r>
          </a:p>
        </p:txBody>
      </p:sp>
      <p:sp>
        <p:nvSpPr>
          <p:cNvPr id="365" name="Shape 36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remain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Pérdon / Disculpe</a:t>
            </a:r>
          </a:p>
        </p:txBody>
      </p:sp>
      <p:sp>
        <p:nvSpPr>
          <p:cNvPr id="371" name="Shape 37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Excuse me.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estrecho</a:t>
            </a:r>
          </a:p>
        </p:txBody>
      </p:sp>
      <p:sp>
        <p:nvSpPr>
          <p:cNvPr id="377" name="Shape 37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narrow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ancho</a:t>
            </a:r>
          </a:p>
        </p:txBody>
      </p:sp>
      <p:sp>
        <p:nvSpPr>
          <p:cNvPr id="383" name="Shape 38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wide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peligroso</a:t>
            </a:r>
          </a:p>
        </p:txBody>
      </p:sp>
      <p:sp>
        <p:nvSpPr>
          <p:cNvPr id="389" name="Shape 38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dangerous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ya</a:t>
            </a:r>
          </a:p>
        </p:txBody>
      </p:sp>
      <p:sp>
        <p:nvSpPr>
          <p:cNvPr id="395" name="Shape 39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already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se me olvidó</a:t>
            </a:r>
          </a:p>
        </p:txBody>
      </p:sp>
      <p:sp>
        <p:nvSpPr>
          <p:cNvPr id="401" name="Shape 40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I forgot.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Shape 40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en seguida</a:t>
            </a:r>
          </a:p>
        </p:txBody>
      </p:sp>
      <p:sp>
        <p:nvSpPr>
          <p:cNvPr id="407" name="Shape 40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right away, at once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Shape 41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por</a:t>
            </a:r>
          </a:p>
        </p:txBody>
      </p:sp>
      <p:sp>
        <p:nvSpPr>
          <p:cNvPr id="413" name="Shape 41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for (length of time)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debajo de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under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7" name="Shape 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Shape 41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todavía</a:t>
            </a:r>
          </a:p>
        </p:txBody>
      </p:sp>
      <p:sp>
        <p:nvSpPr>
          <p:cNvPr id="419" name="Shape 41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still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3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varios</a:t>
            </a:r>
          </a:p>
        </p:txBody>
      </p:sp>
      <p:sp>
        <p:nvSpPr>
          <p:cNvPr id="425" name="Shape 425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various/several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a la derecha</a:t>
            </a:r>
          </a:p>
        </p:txBody>
      </p:sp>
      <p:sp>
        <p:nvSpPr>
          <p:cNvPr id="431" name="Shape 43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the right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a la izquierda</a:t>
            </a:r>
          </a:p>
        </p:txBody>
      </p:sp>
      <p:sp>
        <p:nvSpPr>
          <p:cNvPr id="437" name="Shape 43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to the left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derecho</a:t>
            </a:r>
          </a:p>
        </p:txBody>
      </p:sp>
      <p:sp>
        <p:nvSpPr>
          <p:cNvPr id="443" name="Shape 44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straight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7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hasta</a:t>
            </a:r>
          </a:p>
        </p:txBody>
      </p:sp>
      <p:sp>
        <p:nvSpPr>
          <p:cNvPr id="449" name="Shape 449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until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entre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between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lejos de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far from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826025"/>
            <a:ext cx="8520599" cy="1550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/>
              <a:t>desde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3127350"/>
            <a:ext cx="8520599" cy="1441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7200">
                <a:solidFill>
                  <a:schemeClr val="accent5"/>
                </a:solidFill>
              </a:rPr>
              <a:t>from/since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