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Limelight"/>
      <p:regular r:id="rId16"/>
    </p:embeddedFont>
    <p:embeddedFont>
      <p:font typeface="Armata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mata-regular.fntdata"/><Relationship Id="rId16" Type="http://schemas.openxmlformats.org/officeDocument/2006/relationships/font" Target="fonts/Lime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729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729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5729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729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729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2" type="body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729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5729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5729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729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729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Shape 128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574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573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716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716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716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7159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7159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574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573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716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716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716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7159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7159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3999" cy="6856412"/>
            <a:chOff x="0" y="0"/>
            <a:chExt cx="9143999" cy="6856412"/>
          </a:xfrm>
        </p:grpSpPr>
        <p:sp>
          <p:nvSpPr>
            <p:cNvPr id="7" name="Shape 7"/>
            <p:cNvSpPr/>
            <p:nvPr/>
          </p:nvSpPr>
          <p:spPr>
            <a:xfrm>
              <a:off x="0" y="19050"/>
              <a:ext cx="9140825" cy="5195886"/>
            </a:xfrm>
            <a:custGeom>
              <a:pathLst>
                <a:path extrusionOk="0" h="120000" w="120000">
                  <a:moveTo>
                    <a:pt x="66752" y="66581"/>
                  </a:moveTo>
                  <a:lnTo>
                    <a:pt x="0" y="0"/>
                  </a:lnTo>
                  <a:lnTo>
                    <a:pt x="0" y="19138"/>
                  </a:lnTo>
                  <a:lnTo>
                    <a:pt x="63491" y="72520"/>
                  </a:lnTo>
                  <a:lnTo>
                    <a:pt x="120000" y="120000"/>
                  </a:lnTo>
                  <a:lnTo>
                    <a:pt x="120000" y="119780"/>
                  </a:lnTo>
                  <a:lnTo>
                    <a:pt x="66752" y="66581"/>
                  </a:lnTo>
                  <a:lnTo>
                    <a:pt x="66752" y="66581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236537" y="0"/>
              <a:ext cx="8904287" cy="5148262"/>
            </a:xfrm>
            <a:custGeom>
              <a:pathLst>
                <a:path extrusionOk="0" h="120000" w="120000">
                  <a:moveTo>
                    <a:pt x="67887" y="63422"/>
                  </a:moveTo>
                  <a:lnTo>
                    <a:pt x="9250" y="0"/>
                  </a:lnTo>
                  <a:lnTo>
                    <a:pt x="0" y="0"/>
                  </a:lnTo>
                  <a:lnTo>
                    <a:pt x="66235" y="66086"/>
                  </a:lnTo>
                  <a:lnTo>
                    <a:pt x="119999" y="120000"/>
                  </a:lnTo>
                  <a:lnTo>
                    <a:pt x="119999" y="119777"/>
                  </a:lnTo>
                  <a:lnTo>
                    <a:pt x="67887" y="63422"/>
                  </a:lnTo>
                  <a:lnTo>
                    <a:pt x="67887" y="63422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5449887"/>
              <a:ext cx="6410325" cy="303211"/>
            </a:xfrm>
            <a:custGeom>
              <a:pathLst>
                <a:path extrusionOk="0" h="120000" w="120000">
                  <a:moveTo>
                    <a:pt x="0" y="97500"/>
                  </a:moveTo>
                  <a:lnTo>
                    <a:pt x="120000" y="120000"/>
                  </a:lnTo>
                  <a:lnTo>
                    <a:pt x="120000" y="90000"/>
                  </a:lnTo>
                  <a:lnTo>
                    <a:pt x="0" y="0"/>
                  </a:lnTo>
                  <a:lnTo>
                    <a:pt x="0" y="97500"/>
                  </a:lnTo>
                  <a:lnTo>
                    <a:pt x="0" y="97500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6410325" y="5678487"/>
              <a:ext cx="2730500" cy="103186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09090"/>
                  </a:lnTo>
                  <a:lnTo>
                    <a:pt x="0" y="0"/>
                  </a:lnTo>
                  <a:lnTo>
                    <a:pt x="0" y="87272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5915025"/>
              <a:ext cx="7594599" cy="522286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120000" y="28085"/>
                  </a:lnTo>
                  <a:lnTo>
                    <a:pt x="120000" y="0"/>
                  </a:lnTo>
                  <a:lnTo>
                    <a:pt x="0" y="39027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7594600" y="5876925"/>
              <a:ext cx="1546225" cy="160337"/>
            </a:xfrm>
            <a:custGeom>
              <a:pathLst>
                <a:path extrusionOk="0" h="120000" w="120000">
                  <a:moveTo>
                    <a:pt x="120000" y="57029"/>
                  </a:moveTo>
                  <a:lnTo>
                    <a:pt x="120000" y="0"/>
                  </a:lnTo>
                  <a:lnTo>
                    <a:pt x="0" y="28514"/>
                  </a:lnTo>
                  <a:lnTo>
                    <a:pt x="0" y="120000"/>
                  </a:lnTo>
                  <a:lnTo>
                    <a:pt x="120000" y="57029"/>
                  </a:lnTo>
                  <a:lnTo>
                    <a:pt x="120000" y="5702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5745162" y="6056312"/>
              <a:ext cx="3395661" cy="314324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0" y="94545"/>
                  </a:lnTo>
                  <a:lnTo>
                    <a:pt x="0" y="119999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6303962"/>
              <a:ext cx="5745161" cy="55244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10300" y="120000"/>
                  </a:lnTo>
                  <a:lnTo>
                    <a:pt x="120000" y="14482"/>
                  </a:lnTo>
                  <a:lnTo>
                    <a:pt x="120000" y="0"/>
                  </a:lnTo>
                  <a:lnTo>
                    <a:pt x="0" y="91034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3328987" y="6418262"/>
              <a:ext cx="3990975" cy="438150"/>
            </a:xfrm>
            <a:custGeom>
              <a:pathLst>
                <a:path extrusionOk="0" h="120000" w="120000">
                  <a:moveTo>
                    <a:pt x="104028" y="120000"/>
                  </a:moveTo>
                  <a:lnTo>
                    <a:pt x="120000" y="88695"/>
                  </a:lnTo>
                  <a:lnTo>
                    <a:pt x="107747" y="0"/>
                  </a:lnTo>
                  <a:lnTo>
                    <a:pt x="0" y="120000"/>
                  </a:lnTo>
                  <a:lnTo>
                    <a:pt x="104028" y="120000"/>
                  </a:lnTo>
                  <a:lnTo>
                    <a:pt x="104028" y="12000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6911975" y="6142037"/>
              <a:ext cx="2228850" cy="600075"/>
            </a:xfrm>
            <a:custGeom>
              <a:pathLst>
                <a:path extrusionOk="0" h="120000" w="120000">
                  <a:moveTo>
                    <a:pt x="120000" y="40000"/>
                  </a:moveTo>
                  <a:lnTo>
                    <a:pt x="120000" y="0"/>
                  </a:lnTo>
                  <a:lnTo>
                    <a:pt x="0" y="55238"/>
                  </a:lnTo>
                  <a:lnTo>
                    <a:pt x="21950" y="120000"/>
                  </a:lnTo>
                  <a:lnTo>
                    <a:pt x="120000" y="40000"/>
                  </a:lnTo>
                  <a:lnTo>
                    <a:pt x="120000" y="4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7985125" y="5002212"/>
              <a:ext cx="1155700" cy="381000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0" y="3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2359025"/>
              <a:ext cx="7985125" cy="2652712"/>
            </a:xfrm>
            <a:custGeom>
              <a:pathLst>
                <a:path extrusionOk="0" h="120000" w="120000">
                  <a:moveTo>
                    <a:pt x="0" y="5167"/>
                  </a:moveTo>
                  <a:lnTo>
                    <a:pt x="120000" y="119999"/>
                  </a:lnTo>
                  <a:lnTo>
                    <a:pt x="120000" y="119569"/>
                  </a:lnTo>
                  <a:lnTo>
                    <a:pt x="0" y="0"/>
                  </a:lnTo>
                  <a:lnTo>
                    <a:pt x="0" y="5167"/>
                  </a:lnTo>
                  <a:lnTo>
                    <a:pt x="0" y="5167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7985125" y="4840287"/>
              <a:ext cx="1155700" cy="504824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17735"/>
                  </a:lnTo>
                  <a:lnTo>
                    <a:pt x="0" y="0"/>
                  </a:lnTo>
                  <a:lnTo>
                    <a:pt x="0" y="20377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1454150"/>
              <a:ext cx="7985125" cy="3471862"/>
            </a:xfrm>
            <a:custGeom>
              <a:pathLst>
                <a:path extrusionOk="0" h="120000" w="120000">
                  <a:moveTo>
                    <a:pt x="0" y="21718"/>
                  </a:moveTo>
                  <a:lnTo>
                    <a:pt x="120000" y="120000"/>
                  </a:lnTo>
                  <a:lnTo>
                    <a:pt x="120000" y="117038"/>
                  </a:lnTo>
                  <a:lnTo>
                    <a:pt x="0" y="0"/>
                  </a:lnTo>
                  <a:lnTo>
                    <a:pt x="0" y="21718"/>
                  </a:lnTo>
                  <a:lnTo>
                    <a:pt x="0" y="21718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641725" y="0"/>
              <a:ext cx="5014911" cy="432593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317" y="119999"/>
                  </a:lnTo>
                  <a:lnTo>
                    <a:pt x="120000" y="118987"/>
                  </a:lnTo>
                  <a:lnTo>
                    <a:pt x="386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8628061" y="4289425"/>
              <a:ext cx="512762" cy="474661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05551"/>
                  </a:lnTo>
                  <a:lnTo>
                    <a:pt x="6687" y="0"/>
                  </a:lnTo>
                  <a:lnTo>
                    <a:pt x="0" y="923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694736" y="4108450"/>
              <a:ext cx="446086" cy="531811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61970"/>
                  </a:lnTo>
                  <a:lnTo>
                    <a:pt x="40996" y="0"/>
                  </a:lnTo>
                  <a:lnTo>
                    <a:pt x="0" y="32238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895725" y="0"/>
              <a:ext cx="4951411" cy="425132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6310" y="120000"/>
                  </a:lnTo>
                  <a:lnTo>
                    <a:pt x="120000" y="115970"/>
                  </a:lnTo>
                  <a:lnTo>
                    <a:pt x="1472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931275" y="4022725"/>
              <a:ext cx="209549" cy="20954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4940300" y="0"/>
              <a:ext cx="3990975" cy="402272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20000"/>
                  </a:lnTo>
                  <a:lnTo>
                    <a:pt x="120000" y="120000"/>
                  </a:lnTo>
                  <a:lnTo>
                    <a:pt x="31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5537200" y="0"/>
              <a:ext cx="3489325" cy="39370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345" y="120000"/>
                  </a:lnTo>
                  <a:lnTo>
                    <a:pt x="120000" y="119709"/>
                  </a:lnTo>
                  <a:lnTo>
                    <a:pt x="1729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9007475" y="3927475"/>
              <a:ext cx="133349" cy="15239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12500"/>
                  </a:lnTo>
                  <a:lnTo>
                    <a:pt x="17142" y="0"/>
                  </a:lnTo>
                  <a:lnTo>
                    <a:pt x="0" y="75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8894761" y="1349375"/>
              <a:ext cx="246062" cy="819150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47441"/>
                  </a:lnTo>
                  <a:lnTo>
                    <a:pt x="59612" y="0"/>
                  </a:lnTo>
                  <a:lnTo>
                    <a:pt x="0" y="44651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8107361" y="0"/>
              <a:ext cx="909637" cy="165417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03902" y="120000"/>
                  </a:lnTo>
                  <a:lnTo>
                    <a:pt x="120000" y="97909"/>
                  </a:lnTo>
                  <a:lnTo>
                    <a:pt x="524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589961" y="0"/>
              <a:ext cx="541337" cy="1263650"/>
            </a:xfrm>
            <a:custGeom>
              <a:pathLst>
                <a:path extrusionOk="0" h="120000" w="120000">
                  <a:moveTo>
                    <a:pt x="50674" y="0"/>
                  </a:moveTo>
                  <a:lnTo>
                    <a:pt x="0" y="0"/>
                  </a:lnTo>
                  <a:lnTo>
                    <a:pt x="100997" y="120000"/>
                  </a:lnTo>
                  <a:lnTo>
                    <a:pt x="119999" y="98318"/>
                  </a:lnTo>
                  <a:lnTo>
                    <a:pt x="50674" y="0"/>
                  </a:lnTo>
                  <a:lnTo>
                    <a:pt x="5067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9045575" y="1036637"/>
              <a:ext cx="95250" cy="493711"/>
            </a:xfrm>
            <a:custGeom>
              <a:pathLst>
                <a:path extrusionOk="0" h="120000" w="120000">
                  <a:moveTo>
                    <a:pt x="0" y="55384"/>
                  </a:moveTo>
                  <a:lnTo>
                    <a:pt x="120000" y="120000"/>
                  </a:lnTo>
                  <a:lnTo>
                    <a:pt x="120000" y="2307"/>
                  </a:lnTo>
                  <a:lnTo>
                    <a:pt x="108000" y="0"/>
                  </a:lnTo>
                  <a:lnTo>
                    <a:pt x="0" y="55384"/>
                  </a:lnTo>
                  <a:lnTo>
                    <a:pt x="0" y="5538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3175" y="2541586"/>
              <a:ext cx="9131300" cy="2959100"/>
            </a:xfrm>
            <a:custGeom>
              <a:pathLst>
                <a:path extrusionOk="0" h="120000" w="120000">
                  <a:moveTo>
                    <a:pt x="0" y="23884"/>
                  </a:moveTo>
                  <a:lnTo>
                    <a:pt x="120000" y="120000"/>
                  </a:lnTo>
                  <a:lnTo>
                    <a:pt x="120000" y="118068"/>
                  </a:lnTo>
                  <a:lnTo>
                    <a:pt x="0" y="0"/>
                  </a:lnTo>
                  <a:lnTo>
                    <a:pt x="0" y="23884"/>
                  </a:lnTo>
                  <a:lnTo>
                    <a:pt x="0" y="23884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9134475" y="5529262"/>
              <a:ext cx="9524" cy="9524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3175" y="3416300"/>
              <a:ext cx="9131300" cy="2122487"/>
            </a:xfrm>
            <a:custGeom>
              <a:pathLst>
                <a:path extrusionOk="0" h="120000" w="120000">
                  <a:moveTo>
                    <a:pt x="0" y="32849"/>
                  </a:moveTo>
                  <a:lnTo>
                    <a:pt x="120000" y="120000"/>
                  </a:lnTo>
                  <a:lnTo>
                    <a:pt x="120000" y="119461"/>
                  </a:lnTo>
                  <a:lnTo>
                    <a:pt x="0" y="0"/>
                  </a:lnTo>
                  <a:lnTo>
                    <a:pt x="0" y="32849"/>
                  </a:lnTo>
                  <a:lnTo>
                    <a:pt x="0" y="32849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3175" y="5043487"/>
              <a:ext cx="9131300" cy="657224"/>
            </a:xfrm>
            <a:custGeom>
              <a:pathLst>
                <a:path extrusionOk="0" h="120000" w="120000">
                  <a:moveTo>
                    <a:pt x="0" y="13913"/>
                  </a:moveTo>
                  <a:lnTo>
                    <a:pt x="120000" y="120000"/>
                  </a:lnTo>
                  <a:lnTo>
                    <a:pt x="120000" y="116521"/>
                  </a:lnTo>
                  <a:lnTo>
                    <a:pt x="0" y="0"/>
                  </a:lnTo>
                  <a:lnTo>
                    <a:pt x="0" y="13913"/>
                  </a:lnTo>
                  <a:lnTo>
                    <a:pt x="0" y="13913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2058986" y="0"/>
              <a:ext cx="7075487" cy="504348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19999"/>
                  </a:lnTo>
                  <a:lnTo>
                    <a:pt x="120000" y="119093"/>
                  </a:lnTo>
                  <a:lnTo>
                    <a:pt x="337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5272087" y="0"/>
              <a:ext cx="3862387" cy="414972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120000"/>
                  </a:lnTo>
                  <a:lnTo>
                    <a:pt x="119999" y="119724"/>
                  </a:lnTo>
                  <a:lnTo>
                    <a:pt x="326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6270625" y="0"/>
              <a:ext cx="2863849" cy="3911599"/>
            </a:xfrm>
            <a:custGeom>
              <a:pathLst>
                <a:path extrusionOk="0" h="120000" w="120000">
                  <a:moveTo>
                    <a:pt x="32333" y="0"/>
                  </a:moveTo>
                  <a:lnTo>
                    <a:pt x="0" y="0"/>
                  </a:lnTo>
                  <a:lnTo>
                    <a:pt x="120000" y="120000"/>
                  </a:lnTo>
                  <a:lnTo>
                    <a:pt x="120000" y="109480"/>
                  </a:lnTo>
                  <a:lnTo>
                    <a:pt x="119600" y="109480"/>
                  </a:lnTo>
                  <a:lnTo>
                    <a:pt x="32333" y="0"/>
                  </a:lnTo>
                  <a:lnTo>
                    <a:pt x="32333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7173911" y="0"/>
              <a:ext cx="1960561" cy="329247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20000"/>
                  </a:lnTo>
                  <a:lnTo>
                    <a:pt x="120000" y="117917"/>
                  </a:lnTo>
                  <a:lnTo>
                    <a:pt x="409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7451725" y="0"/>
              <a:ext cx="1682749" cy="30733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20000"/>
                  </a:lnTo>
                  <a:lnTo>
                    <a:pt x="120000" y="119628"/>
                  </a:lnTo>
                  <a:lnTo>
                    <a:pt x="612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7907336" y="0"/>
              <a:ext cx="1227136" cy="2360611"/>
            </a:xfrm>
            <a:custGeom>
              <a:pathLst>
                <a:path extrusionOk="0" h="120000" w="120000">
                  <a:moveTo>
                    <a:pt x="119999" y="115642"/>
                  </a:moveTo>
                  <a:lnTo>
                    <a:pt x="6536" y="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15642"/>
                  </a:lnTo>
                  <a:lnTo>
                    <a:pt x="119999" y="115642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" name="Shape 43"/>
            <p:cNvGrpSpPr/>
            <p:nvPr/>
          </p:nvGrpSpPr>
          <p:grpSpPr>
            <a:xfrm>
              <a:off x="0" y="2590800"/>
              <a:ext cx="9140824" cy="2949574"/>
              <a:chOff x="0" y="2590800"/>
              <a:chExt cx="9140824" cy="2949574"/>
            </a:xfrm>
          </p:grpSpPr>
          <p:sp>
            <p:nvSpPr>
              <p:cNvPr id="44" name="Shape 44"/>
              <p:cNvSpPr/>
              <p:nvPr/>
            </p:nvSpPr>
            <p:spPr>
              <a:xfrm>
                <a:off x="0" y="2590800"/>
                <a:ext cx="5826124" cy="2084387"/>
              </a:xfrm>
              <a:custGeom>
                <a:pathLst>
                  <a:path extrusionOk="0" h="120000" w="120000">
                    <a:moveTo>
                      <a:pt x="0" y="0"/>
                    </a:moveTo>
                    <a:lnTo>
                      <a:pt x="0" y="33450"/>
                    </a:lnTo>
                    <a:lnTo>
                      <a:pt x="119212" y="120000"/>
                    </a:lnTo>
                    <a:lnTo>
                      <a:pt x="119606" y="112871"/>
                    </a:lnTo>
                    <a:lnTo>
                      <a:pt x="120000" y="10629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5788025" y="4437062"/>
                <a:ext cx="3352799" cy="1103312"/>
              </a:xfrm>
              <a:custGeom>
                <a:pathLst>
                  <a:path extrusionOk="0" h="120000" w="120000">
                    <a:moveTo>
                      <a:pt x="120000" y="114820"/>
                    </a:moveTo>
                    <a:lnTo>
                      <a:pt x="1368" y="0"/>
                    </a:lnTo>
                    <a:lnTo>
                      <a:pt x="684" y="12431"/>
                    </a:lnTo>
                    <a:lnTo>
                      <a:pt x="0" y="25899"/>
                    </a:lnTo>
                    <a:lnTo>
                      <a:pt x="120000" y="120000"/>
                    </a:lnTo>
                    <a:lnTo>
                      <a:pt x="120000" y="114820"/>
                    </a:lnTo>
                    <a:lnTo>
                      <a:pt x="120000" y="11482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" name="Shape 4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0" scaled="0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Shape 58"/>
          <p:cNvGrpSpPr/>
          <p:nvPr/>
        </p:nvGrpSpPr>
        <p:grpSpPr>
          <a:xfrm>
            <a:off x="0" y="0"/>
            <a:ext cx="9143999" cy="6856412"/>
            <a:chOff x="0" y="0"/>
            <a:chExt cx="9143999" cy="6856412"/>
          </a:xfrm>
        </p:grpSpPr>
        <p:sp>
          <p:nvSpPr>
            <p:cNvPr id="59" name="Shape 59"/>
            <p:cNvSpPr/>
            <p:nvPr/>
          </p:nvSpPr>
          <p:spPr>
            <a:xfrm>
              <a:off x="0" y="19050"/>
              <a:ext cx="9140825" cy="5195886"/>
            </a:xfrm>
            <a:custGeom>
              <a:pathLst>
                <a:path extrusionOk="0" h="120000" w="120000">
                  <a:moveTo>
                    <a:pt x="66752" y="66581"/>
                  </a:moveTo>
                  <a:lnTo>
                    <a:pt x="0" y="0"/>
                  </a:lnTo>
                  <a:lnTo>
                    <a:pt x="0" y="19138"/>
                  </a:lnTo>
                  <a:lnTo>
                    <a:pt x="63491" y="72520"/>
                  </a:lnTo>
                  <a:lnTo>
                    <a:pt x="120000" y="120000"/>
                  </a:lnTo>
                  <a:lnTo>
                    <a:pt x="120000" y="119780"/>
                  </a:lnTo>
                  <a:lnTo>
                    <a:pt x="66752" y="66581"/>
                  </a:lnTo>
                  <a:lnTo>
                    <a:pt x="66752" y="66581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236537" y="0"/>
              <a:ext cx="8904287" cy="5148262"/>
            </a:xfrm>
            <a:custGeom>
              <a:pathLst>
                <a:path extrusionOk="0" h="120000" w="120000">
                  <a:moveTo>
                    <a:pt x="67887" y="63422"/>
                  </a:moveTo>
                  <a:lnTo>
                    <a:pt x="9250" y="0"/>
                  </a:lnTo>
                  <a:lnTo>
                    <a:pt x="0" y="0"/>
                  </a:lnTo>
                  <a:lnTo>
                    <a:pt x="66235" y="66086"/>
                  </a:lnTo>
                  <a:lnTo>
                    <a:pt x="119999" y="120000"/>
                  </a:lnTo>
                  <a:lnTo>
                    <a:pt x="119999" y="119777"/>
                  </a:lnTo>
                  <a:lnTo>
                    <a:pt x="67887" y="63422"/>
                  </a:lnTo>
                  <a:lnTo>
                    <a:pt x="67887" y="63422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5449887"/>
              <a:ext cx="6410325" cy="303211"/>
            </a:xfrm>
            <a:custGeom>
              <a:pathLst>
                <a:path extrusionOk="0" h="120000" w="120000">
                  <a:moveTo>
                    <a:pt x="0" y="97500"/>
                  </a:moveTo>
                  <a:lnTo>
                    <a:pt x="120000" y="120000"/>
                  </a:lnTo>
                  <a:lnTo>
                    <a:pt x="120000" y="90000"/>
                  </a:lnTo>
                  <a:lnTo>
                    <a:pt x="0" y="0"/>
                  </a:lnTo>
                  <a:lnTo>
                    <a:pt x="0" y="97500"/>
                  </a:lnTo>
                  <a:lnTo>
                    <a:pt x="0" y="97500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6410325" y="5678487"/>
              <a:ext cx="2730500" cy="103186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09090"/>
                  </a:lnTo>
                  <a:lnTo>
                    <a:pt x="0" y="0"/>
                  </a:lnTo>
                  <a:lnTo>
                    <a:pt x="0" y="87272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5915025"/>
              <a:ext cx="7594599" cy="522286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120000" y="28085"/>
                  </a:lnTo>
                  <a:lnTo>
                    <a:pt x="120000" y="0"/>
                  </a:lnTo>
                  <a:lnTo>
                    <a:pt x="0" y="39027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7594600" y="5876925"/>
              <a:ext cx="1546225" cy="160337"/>
            </a:xfrm>
            <a:custGeom>
              <a:pathLst>
                <a:path extrusionOk="0" h="120000" w="120000">
                  <a:moveTo>
                    <a:pt x="120000" y="57029"/>
                  </a:moveTo>
                  <a:lnTo>
                    <a:pt x="120000" y="0"/>
                  </a:lnTo>
                  <a:lnTo>
                    <a:pt x="0" y="28514"/>
                  </a:lnTo>
                  <a:lnTo>
                    <a:pt x="0" y="120000"/>
                  </a:lnTo>
                  <a:lnTo>
                    <a:pt x="120000" y="57029"/>
                  </a:lnTo>
                  <a:lnTo>
                    <a:pt x="120000" y="5702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5745162" y="6056312"/>
              <a:ext cx="3395661" cy="314324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0" y="94545"/>
                  </a:lnTo>
                  <a:lnTo>
                    <a:pt x="0" y="119999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6303962"/>
              <a:ext cx="5745161" cy="552449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10300" y="120000"/>
                  </a:lnTo>
                  <a:lnTo>
                    <a:pt x="120000" y="14482"/>
                  </a:lnTo>
                  <a:lnTo>
                    <a:pt x="120000" y="0"/>
                  </a:lnTo>
                  <a:lnTo>
                    <a:pt x="0" y="91034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328987" y="6418262"/>
              <a:ext cx="3990975" cy="438150"/>
            </a:xfrm>
            <a:custGeom>
              <a:pathLst>
                <a:path extrusionOk="0" h="120000" w="120000">
                  <a:moveTo>
                    <a:pt x="104028" y="120000"/>
                  </a:moveTo>
                  <a:lnTo>
                    <a:pt x="120000" y="88695"/>
                  </a:lnTo>
                  <a:lnTo>
                    <a:pt x="107747" y="0"/>
                  </a:lnTo>
                  <a:lnTo>
                    <a:pt x="0" y="120000"/>
                  </a:lnTo>
                  <a:lnTo>
                    <a:pt x="104028" y="120000"/>
                  </a:lnTo>
                  <a:lnTo>
                    <a:pt x="104028" y="12000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6911975" y="6142037"/>
              <a:ext cx="2228850" cy="600075"/>
            </a:xfrm>
            <a:custGeom>
              <a:pathLst>
                <a:path extrusionOk="0" h="120000" w="120000">
                  <a:moveTo>
                    <a:pt x="120000" y="40000"/>
                  </a:moveTo>
                  <a:lnTo>
                    <a:pt x="120000" y="0"/>
                  </a:lnTo>
                  <a:lnTo>
                    <a:pt x="0" y="55238"/>
                  </a:lnTo>
                  <a:lnTo>
                    <a:pt x="21950" y="120000"/>
                  </a:lnTo>
                  <a:lnTo>
                    <a:pt x="120000" y="40000"/>
                  </a:lnTo>
                  <a:lnTo>
                    <a:pt x="120000" y="4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7985125" y="5002212"/>
              <a:ext cx="1155700" cy="381000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0" y="3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2359025"/>
              <a:ext cx="7985125" cy="2652712"/>
            </a:xfrm>
            <a:custGeom>
              <a:pathLst>
                <a:path extrusionOk="0" h="120000" w="120000">
                  <a:moveTo>
                    <a:pt x="0" y="5167"/>
                  </a:moveTo>
                  <a:lnTo>
                    <a:pt x="120000" y="119999"/>
                  </a:lnTo>
                  <a:lnTo>
                    <a:pt x="120000" y="119569"/>
                  </a:lnTo>
                  <a:lnTo>
                    <a:pt x="0" y="0"/>
                  </a:lnTo>
                  <a:lnTo>
                    <a:pt x="0" y="5167"/>
                  </a:lnTo>
                  <a:lnTo>
                    <a:pt x="0" y="5167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7985125" y="4840287"/>
              <a:ext cx="1155700" cy="504824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17735"/>
                  </a:lnTo>
                  <a:lnTo>
                    <a:pt x="0" y="0"/>
                  </a:lnTo>
                  <a:lnTo>
                    <a:pt x="0" y="20377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0" y="1454150"/>
              <a:ext cx="7985125" cy="3471862"/>
            </a:xfrm>
            <a:custGeom>
              <a:pathLst>
                <a:path extrusionOk="0" h="120000" w="120000">
                  <a:moveTo>
                    <a:pt x="0" y="21718"/>
                  </a:moveTo>
                  <a:lnTo>
                    <a:pt x="120000" y="120000"/>
                  </a:lnTo>
                  <a:lnTo>
                    <a:pt x="120000" y="117038"/>
                  </a:lnTo>
                  <a:lnTo>
                    <a:pt x="0" y="0"/>
                  </a:lnTo>
                  <a:lnTo>
                    <a:pt x="0" y="21718"/>
                  </a:lnTo>
                  <a:lnTo>
                    <a:pt x="0" y="21718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3641725" y="0"/>
              <a:ext cx="5014911" cy="432593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317" y="119999"/>
                  </a:lnTo>
                  <a:lnTo>
                    <a:pt x="120000" y="118987"/>
                  </a:lnTo>
                  <a:lnTo>
                    <a:pt x="386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8628061" y="4289425"/>
              <a:ext cx="512762" cy="474661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05551"/>
                  </a:lnTo>
                  <a:lnTo>
                    <a:pt x="6687" y="0"/>
                  </a:lnTo>
                  <a:lnTo>
                    <a:pt x="0" y="923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8694736" y="4108450"/>
              <a:ext cx="446086" cy="531811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61970"/>
                  </a:lnTo>
                  <a:lnTo>
                    <a:pt x="40996" y="0"/>
                  </a:lnTo>
                  <a:lnTo>
                    <a:pt x="0" y="32238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3895725" y="0"/>
              <a:ext cx="4951411" cy="425132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6310" y="120000"/>
                  </a:lnTo>
                  <a:lnTo>
                    <a:pt x="120000" y="115970"/>
                  </a:lnTo>
                  <a:lnTo>
                    <a:pt x="1472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8931275" y="4022725"/>
              <a:ext cx="209549" cy="20954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4940300" y="0"/>
              <a:ext cx="3990975" cy="402272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20000"/>
                  </a:lnTo>
                  <a:lnTo>
                    <a:pt x="120000" y="120000"/>
                  </a:lnTo>
                  <a:lnTo>
                    <a:pt x="31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5537200" y="0"/>
              <a:ext cx="3489325" cy="39370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345" y="120000"/>
                  </a:lnTo>
                  <a:lnTo>
                    <a:pt x="120000" y="119709"/>
                  </a:lnTo>
                  <a:lnTo>
                    <a:pt x="1729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9007475" y="3927475"/>
              <a:ext cx="133349" cy="15239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112500"/>
                  </a:lnTo>
                  <a:lnTo>
                    <a:pt x="17142" y="0"/>
                  </a:lnTo>
                  <a:lnTo>
                    <a:pt x="0" y="75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8894761" y="1349375"/>
              <a:ext cx="246062" cy="819150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20000" y="47441"/>
                  </a:lnTo>
                  <a:lnTo>
                    <a:pt x="59612" y="0"/>
                  </a:lnTo>
                  <a:lnTo>
                    <a:pt x="0" y="44651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8107361" y="0"/>
              <a:ext cx="909637" cy="165417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03902" y="120000"/>
                  </a:lnTo>
                  <a:lnTo>
                    <a:pt x="120000" y="97909"/>
                  </a:lnTo>
                  <a:lnTo>
                    <a:pt x="524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8589961" y="0"/>
              <a:ext cx="541337" cy="1263650"/>
            </a:xfrm>
            <a:custGeom>
              <a:pathLst>
                <a:path extrusionOk="0" h="120000" w="120000">
                  <a:moveTo>
                    <a:pt x="50674" y="0"/>
                  </a:moveTo>
                  <a:lnTo>
                    <a:pt x="0" y="0"/>
                  </a:lnTo>
                  <a:lnTo>
                    <a:pt x="100997" y="120000"/>
                  </a:lnTo>
                  <a:lnTo>
                    <a:pt x="119999" y="98318"/>
                  </a:lnTo>
                  <a:lnTo>
                    <a:pt x="50674" y="0"/>
                  </a:lnTo>
                  <a:lnTo>
                    <a:pt x="5067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9045575" y="1036637"/>
              <a:ext cx="95250" cy="493711"/>
            </a:xfrm>
            <a:custGeom>
              <a:pathLst>
                <a:path extrusionOk="0" h="120000" w="120000">
                  <a:moveTo>
                    <a:pt x="0" y="55384"/>
                  </a:moveTo>
                  <a:lnTo>
                    <a:pt x="120000" y="120000"/>
                  </a:lnTo>
                  <a:lnTo>
                    <a:pt x="120000" y="2307"/>
                  </a:lnTo>
                  <a:lnTo>
                    <a:pt x="108000" y="0"/>
                  </a:lnTo>
                  <a:lnTo>
                    <a:pt x="0" y="55384"/>
                  </a:lnTo>
                  <a:lnTo>
                    <a:pt x="0" y="5538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3175" y="2541586"/>
              <a:ext cx="9131300" cy="2959100"/>
            </a:xfrm>
            <a:custGeom>
              <a:pathLst>
                <a:path extrusionOk="0" h="120000" w="120000">
                  <a:moveTo>
                    <a:pt x="0" y="23884"/>
                  </a:moveTo>
                  <a:lnTo>
                    <a:pt x="120000" y="120000"/>
                  </a:lnTo>
                  <a:lnTo>
                    <a:pt x="120000" y="118068"/>
                  </a:lnTo>
                  <a:lnTo>
                    <a:pt x="0" y="0"/>
                  </a:lnTo>
                  <a:lnTo>
                    <a:pt x="0" y="23884"/>
                  </a:lnTo>
                  <a:lnTo>
                    <a:pt x="0" y="23884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9134475" y="5529262"/>
              <a:ext cx="9524" cy="9524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3175" y="3416300"/>
              <a:ext cx="9131300" cy="2122487"/>
            </a:xfrm>
            <a:custGeom>
              <a:pathLst>
                <a:path extrusionOk="0" h="120000" w="120000">
                  <a:moveTo>
                    <a:pt x="0" y="32849"/>
                  </a:moveTo>
                  <a:lnTo>
                    <a:pt x="120000" y="120000"/>
                  </a:lnTo>
                  <a:lnTo>
                    <a:pt x="120000" y="119461"/>
                  </a:lnTo>
                  <a:lnTo>
                    <a:pt x="0" y="0"/>
                  </a:lnTo>
                  <a:lnTo>
                    <a:pt x="0" y="32849"/>
                  </a:lnTo>
                  <a:lnTo>
                    <a:pt x="0" y="32849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3175" y="5043487"/>
              <a:ext cx="9131300" cy="657224"/>
            </a:xfrm>
            <a:custGeom>
              <a:pathLst>
                <a:path extrusionOk="0" h="120000" w="120000">
                  <a:moveTo>
                    <a:pt x="0" y="13913"/>
                  </a:moveTo>
                  <a:lnTo>
                    <a:pt x="120000" y="120000"/>
                  </a:lnTo>
                  <a:lnTo>
                    <a:pt x="120000" y="116521"/>
                  </a:lnTo>
                  <a:lnTo>
                    <a:pt x="0" y="0"/>
                  </a:lnTo>
                  <a:lnTo>
                    <a:pt x="0" y="13913"/>
                  </a:lnTo>
                  <a:lnTo>
                    <a:pt x="0" y="13913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2058986" y="0"/>
              <a:ext cx="7075487" cy="504348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19999"/>
                  </a:lnTo>
                  <a:lnTo>
                    <a:pt x="120000" y="119093"/>
                  </a:lnTo>
                  <a:lnTo>
                    <a:pt x="337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5272087" y="0"/>
              <a:ext cx="3862387" cy="414972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120000"/>
                  </a:lnTo>
                  <a:lnTo>
                    <a:pt x="119999" y="119724"/>
                  </a:lnTo>
                  <a:lnTo>
                    <a:pt x="326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6270625" y="0"/>
              <a:ext cx="2863849" cy="3911599"/>
            </a:xfrm>
            <a:custGeom>
              <a:pathLst>
                <a:path extrusionOk="0" h="120000" w="120000">
                  <a:moveTo>
                    <a:pt x="32333" y="0"/>
                  </a:moveTo>
                  <a:lnTo>
                    <a:pt x="0" y="0"/>
                  </a:lnTo>
                  <a:lnTo>
                    <a:pt x="120000" y="120000"/>
                  </a:lnTo>
                  <a:lnTo>
                    <a:pt x="120000" y="109480"/>
                  </a:lnTo>
                  <a:lnTo>
                    <a:pt x="119600" y="109480"/>
                  </a:lnTo>
                  <a:lnTo>
                    <a:pt x="32333" y="0"/>
                  </a:lnTo>
                  <a:lnTo>
                    <a:pt x="32333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7173911" y="0"/>
              <a:ext cx="1960561" cy="329247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20000"/>
                  </a:lnTo>
                  <a:lnTo>
                    <a:pt x="120000" y="117917"/>
                  </a:lnTo>
                  <a:lnTo>
                    <a:pt x="409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7451725" y="0"/>
              <a:ext cx="1682749" cy="30733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20000"/>
                  </a:lnTo>
                  <a:lnTo>
                    <a:pt x="120000" y="119628"/>
                  </a:lnTo>
                  <a:lnTo>
                    <a:pt x="612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7907336" y="0"/>
              <a:ext cx="1227136" cy="2360611"/>
            </a:xfrm>
            <a:custGeom>
              <a:pathLst>
                <a:path extrusionOk="0" h="120000" w="120000">
                  <a:moveTo>
                    <a:pt x="119999" y="115642"/>
                  </a:moveTo>
                  <a:lnTo>
                    <a:pt x="6536" y="0"/>
                  </a:lnTo>
                  <a:lnTo>
                    <a:pt x="0" y="0"/>
                  </a:lnTo>
                  <a:lnTo>
                    <a:pt x="119999" y="120000"/>
                  </a:lnTo>
                  <a:lnTo>
                    <a:pt x="119999" y="115642"/>
                  </a:lnTo>
                  <a:lnTo>
                    <a:pt x="119999" y="115642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5" name="Shape 95"/>
            <p:cNvGrpSpPr/>
            <p:nvPr/>
          </p:nvGrpSpPr>
          <p:grpSpPr>
            <a:xfrm>
              <a:off x="0" y="2590800"/>
              <a:ext cx="9140824" cy="2949574"/>
              <a:chOff x="0" y="2590800"/>
              <a:chExt cx="9140824" cy="2949574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0" y="2590800"/>
                <a:ext cx="5826124" cy="2084387"/>
              </a:xfrm>
              <a:custGeom>
                <a:pathLst>
                  <a:path extrusionOk="0" h="120000" w="120000">
                    <a:moveTo>
                      <a:pt x="0" y="0"/>
                    </a:moveTo>
                    <a:lnTo>
                      <a:pt x="0" y="33450"/>
                    </a:lnTo>
                    <a:lnTo>
                      <a:pt x="119212" y="120000"/>
                    </a:lnTo>
                    <a:lnTo>
                      <a:pt x="119606" y="112871"/>
                    </a:lnTo>
                    <a:lnTo>
                      <a:pt x="120000" y="10629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5788025" y="4437062"/>
                <a:ext cx="3352799" cy="1103312"/>
              </a:xfrm>
              <a:custGeom>
                <a:pathLst>
                  <a:path extrusionOk="0" h="120000" w="120000">
                    <a:moveTo>
                      <a:pt x="120000" y="114820"/>
                    </a:moveTo>
                    <a:lnTo>
                      <a:pt x="1368" y="0"/>
                    </a:lnTo>
                    <a:lnTo>
                      <a:pt x="684" y="12431"/>
                    </a:lnTo>
                    <a:lnTo>
                      <a:pt x="0" y="25899"/>
                    </a:lnTo>
                    <a:lnTo>
                      <a:pt x="120000" y="120000"/>
                    </a:lnTo>
                    <a:lnTo>
                      <a:pt x="120000" y="114820"/>
                    </a:lnTo>
                    <a:lnTo>
                      <a:pt x="120000" y="114820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8" name="Shape 98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14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6000" u="none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El pretérito</a:t>
            </a:r>
          </a:p>
        </p:txBody>
      </p:sp>
      <p:sp>
        <p:nvSpPr>
          <p:cNvPr id="171" name="Shape 171"/>
          <p:cNvSpPr txBox="1"/>
          <p:nvPr>
            <p:ph idx="1" type="subTitle"/>
          </p:nvPr>
        </p:nvSpPr>
        <p:spPr>
          <a:xfrm>
            <a:off x="609600" y="3886200"/>
            <a:ext cx="80771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Limelight"/>
                <a:ea typeface="Limelight"/>
                <a:cs typeface="Limelight"/>
                <a:sym typeface="Limelight"/>
              </a:rPr>
              <a:t>The preterite tense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Traduce al español.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457200" y="1371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81025" lvl="0" marL="609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She helped –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I did write –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You (fam.) got ready –</a:t>
            </a:r>
          </a:p>
          <a:p>
            <a:pPr indent="0" lvl="0" marL="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Armata"/>
              <a:ea typeface="Armata"/>
              <a:cs typeface="Armata"/>
              <a:sym typeface="Armata"/>
            </a:endParaRP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They drank –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We did listen –</a:t>
            </a:r>
          </a:p>
          <a:p>
            <a:pPr indent="-34290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125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4800600" y="1355725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Ella ayudó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4876800" y="2117725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Yo escribí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953000" y="3565525"/>
            <a:ext cx="4572000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Tú te preparaste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4526350" y="4728175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Ellos bebieron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276600" y="6156325"/>
            <a:ext cx="58674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Nosotros escuchamos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533400"/>
            <a:ext cx="83949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mata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The preterite is one of </a:t>
            </a:r>
            <a:r>
              <a:rPr b="1" i="0" lang="en-US" sz="3600" u="sng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2 past tenses</a:t>
            </a: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 in Spanish.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SzPct val="100000"/>
              <a:buFont typeface="Armata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Both the preterite and the</a:t>
            </a:r>
            <a:r>
              <a:rPr lang="en-US" sz="3600">
                <a:latin typeface="Armata"/>
                <a:ea typeface="Armata"/>
                <a:cs typeface="Armata"/>
                <a:sym typeface="Armata"/>
              </a:rPr>
              <a:t> </a:t>
            </a: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imperfect are used to talk about things that have already</a:t>
            </a:r>
            <a:r>
              <a:rPr lang="en-US" sz="3600">
                <a:latin typeface="Armata"/>
                <a:ea typeface="Armata"/>
                <a:cs typeface="Armata"/>
                <a:sym typeface="Armata"/>
              </a:rPr>
              <a:t> </a:t>
            </a: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happened or that were happening.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Preterite Conjugation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0" y="2819400"/>
            <a:ext cx="91440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	</a:t>
            </a:r>
            <a:r>
              <a:rPr b="0" i="0" lang="en-US" sz="2400" u="none">
                <a:solidFill>
                  <a:srgbClr val="CC0000"/>
                </a:solidFill>
                <a:latin typeface="Armata"/>
                <a:ea typeface="Armata"/>
                <a:cs typeface="Armata"/>
                <a:sym typeface="Armata"/>
              </a:rPr>
              <a:t>1.</a:t>
            </a: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  Drop the – ar, - er, - ir ending.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0" i="0" lang="en-US" sz="2400" u="none">
                <a:solidFill>
                  <a:srgbClr val="CC0000"/>
                </a:solidFill>
                <a:latin typeface="Armata"/>
                <a:ea typeface="Armata"/>
                <a:cs typeface="Armata"/>
                <a:sym typeface="Armata"/>
              </a:rPr>
              <a:t>2.</a:t>
            </a: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  Add the preterite endings to match the subject.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57200" y="1143000"/>
            <a:ext cx="8229600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To conjugate in the preterite tense follow the same steps as the present tense.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57200" y="5181600"/>
            <a:ext cx="822960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rgbClr val="CC0000"/>
                </a:solidFill>
                <a:latin typeface="Armata"/>
                <a:ea typeface="Armata"/>
                <a:cs typeface="Armata"/>
                <a:sym typeface="Armata"/>
              </a:rPr>
              <a:t>*</a:t>
            </a: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There are </a:t>
            </a:r>
            <a:r>
              <a:rPr b="1" i="0" lang="en-US" sz="2400" u="sng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no stem changers for –ar/-er</a:t>
            </a: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 verbs, </a:t>
            </a:r>
            <a:r>
              <a:rPr b="1" i="0" lang="en-US" sz="2400" u="sng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there are for –ir verbs</a:t>
            </a: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ctrTitle"/>
          </p:nvPr>
        </p:nvSpPr>
        <p:spPr>
          <a:xfrm>
            <a:off x="457200" y="3048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Endings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762000" y="2641600"/>
            <a:ext cx="3429000" cy="3682999"/>
          </a:xfrm>
          <a:prstGeom prst="rect">
            <a:avLst/>
          </a:prstGeom>
          <a:noFill/>
          <a:ln cap="flat" cmpd="tri" w="762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-</a:t>
            </a:r>
            <a:r>
              <a:rPr b="0" i="0" lang="en-US" sz="2400" u="sng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AR</a:t>
            </a:r>
          </a:p>
          <a:p>
            <a:pPr indent="457200" lvl="0" marL="0" marR="0" rtl="0" algn="l">
              <a:lnSpc>
                <a:spcPct val="35000"/>
              </a:lnSpc>
              <a:spcBef>
                <a:spcPts val="325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é			amos</a:t>
            </a:r>
          </a:p>
          <a:p>
            <a:pPr indent="457200" lvl="0" marL="0" marR="0" rtl="0" algn="l">
              <a:lnSpc>
                <a:spcPct val="35000"/>
              </a:lnSpc>
              <a:spcBef>
                <a:spcPts val="325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aste</a:t>
            </a:r>
          </a:p>
          <a:p>
            <a:pPr indent="457200" lvl="0" marL="0" marR="0" rtl="0" algn="l">
              <a:lnSpc>
                <a:spcPct val="35000"/>
              </a:lnSpc>
              <a:spcBef>
                <a:spcPts val="325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ó			aron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4953000" y="2667000"/>
            <a:ext cx="3581399" cy="3682999"/>
          </a:xfrm>
          <a:prstGeom prst="rect">
            <a:avLst/>
          </a:prstGeom>
          <a:noFill/>
          <a:ln cap="flat" cmpd="tri" w="762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2603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mata"/>
              <a:buChar char="-"/>
            </a:pPr>
            <a:r>
              <a:rPr b="0" i="0" lang="en-US" sz="2400" u="sng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ER/-IR</a:t>
            </a:r>
          </a:p>
          <a:p>
            <a:pPr indent="457200" lvl="0" marL="0" marR="0" rtl="0" algn="l">
              <a:lnSpc>
                <a:spcPct val="35000"/>
              </a:lnSpc>
              <a:spcBef>
                <a:spcPts val="325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í				imos</a:t>
            </a:r>
          </a:p>
          <a:p>
            <a:pPr indent="457200" lvl="0" marL="0" marR="0" rtl="0" algn="l">
              <a:lnSpc>
                <a:spcPct val="35000"/>
              </a:lnSpc>
              <a:spcBef>
                <a:spcPts val="325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iste</a:t>
            </a:r>
          </a:p>
          <a:p>
            <a:pPr indent="457200" lvl="0" marL="0" marR="0" rtl="0" algn="l">
              <a:lnSpc>
                <a:spcPct val="35000"/>
              </a:lnSpc>
              <a:spcBef>
                <a:spcPts val="325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ió	    			ieron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ctrTitle"/>
          </p:nvPr>
        </p:nvSpPr>
        <p:spPr>
          <a:xfrm>
            <a:off x="457200" y="762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Preterite Translation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228600" y="3962400"/>
            <a:ext cx="89916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Ejemplos: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yo bailé – I danced, I did dance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tú vendiste – you sold, you did sell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ella corrió – she ran, she did run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nosotros recibimos – we received, we did receive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57200" y="1371600"/>
            <a:ext cx="8229600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Bad Script"/>
              <a:buNone/>
            </a:pP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The preterite is often translated as: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	</a:t>
            </a:r>
            <a:r>
              <a:rPr b="0" i="0" lang="en-US" sz="2400" u="sng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(</a:t>
            </a:r>
            <a:r>
              <a:rPr b="1" i="0" lang="en-US" sz="2400" u="sng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verb</a:t>
            </a:r>
            <a:r>
              <a:rPr b="1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)</a:t>
            </a:r>
            <a: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ed</a:t>
            </a:r>
            <a:br>
              <a:rPr b="0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</a:br>
            <a:r>
              <a:rPr b="1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	did </a:t>
            </a:r>
            <a:r>
              <a:rPr b="1" i="0" lang="en-US" sz="2400" u="sng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(verb</a:t>
            </a:r>
            <a:r>
              <a:rPr b="1" i="0" lang="en-US" sz="2400" u="non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ctrTitle"/>
          </p:nvPr>
        </p:nvSpPr>
        <p:spPr>
          <a:xfrm>
            <a:off x="381000" y="228600"/>
            <a:ext cx="39138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Unfortunately there are </a:t>
            </a:r>
            <a:r>
              <a:rPr b="0" i="0" lang="en-US" sz="3000" u="none" cap="none" strike="noStrike">
                <a:solidFill>
                  <a:srgbClr val="CC0000"/>
                </a:solidFill>
                <a:latin typeface="Armata"/>
                <a:ea typeface="Armata"/>
                <a:cs typeface="Armata"/>
                <a:sym typeface="Armata"/>
              </a:rPr>
              <a:t>MANY IRREGULAR VERBS</a:t>
            </a:r>
            <a:r>
              <a:rPr b="0" i="0" lang="en-US" sz="3000" u="none" cap="none" strike="noStrike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rPr>
              <a:t> in the preterite tense that will have to be memorized . . .soon!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360362"/>
            <a:ext cx="4343400" cy="6116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Una Práctica del Pretérito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371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caminar – tú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abrir – ellos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volver – nosotros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lavarse – yo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comer – el chico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decidir – yo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viajar – los alumnos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divertirse – tú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llamar – Sara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Armata"/>
              <a:buAutoNum type="arabicPeriod"/>
            </a:pPr>
            <a:r>
              <a:rPr b="0" i="0" lang="en-US" sz="28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entregar – nosotros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9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Una Práctica del Pretérito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371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81025" lvl="0" marL="609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caminar – tú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abrir – ellos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volver – nosotros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lavarse – yo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comer – el chico</a:t>
            </a:r>
          </a:p>
          <a:p>
            <a:pPr indent="-342900" lvl="0" marL="342900" marR="0" rtl="0" algn="l"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125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4648200" y="1371600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caminaste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4419600" y="2193925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abrieron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5715000" y="3048000"/>
            <a:ext cx="32003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volvimos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572000" y="3870325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me lavé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562600" y="4724400"/>
            <a:ext cx="3276600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comió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Bad Script"/>
              <a:buNone/>
            </a:pPr>
            <a:r>
              <a:rPr b="0" i="0" lang="en-US" sz="3600" u="sng" cap="none" strike="noStrike">
                <a:solidFill>
                  <a:srgbClr val="CC0000"/>
                </a:solidFill>
                <a:latin typeface="Limelight"/>
                <a:ea typeface="Limelight"/>
                <a:cs typeface="Limelight"/>
                <a:sym typeface="Limelight"/>
              </a:rPr>
              <a:t>Una Práctica del Pretérito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371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81025" lvl="0" marL="609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 startAt="6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decidir – yo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 startAt="6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viajar – los alumnos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 startAt="6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divertirse – tú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 startAt="6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llamar – Sara</a:t>
            </a:r>
          </a:p>
          <a:p>
            <a:pPr indent="-581025" lvl="0" marL="609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Armata"/>
              <a:buAutoNum type="arabicPeriod" startAt="6"/>
            </a:pPr>
            <a:r>
              <a:rPr b="0" i="0" lang="en-US" sz="3600" u="none" cap="none" strike="noStrike">
                <a:solidFill>
                  <a:schemeClr val="lt1"/>
                </a:solidFill>
                <a:latin typeface="Armata"/>
                <a:ea typeface="Armata"/>
                <a:cs typeface="Armata"/>
                <a:sym typeface="Armata"/>
              </a:rPr>
              <a:t>  entregar - nosotros</a:t>
            </a:r>
          </a:p>
          <a:p>
            <a:pPr indent="-342900" lvl="0" marL="342900" marR="0" rtl="0" algn="l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4419600" y="1355725"/>
            <a:ext cx="42671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decidí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324600" y="2193925"/>
            <a:ext cx="24383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viajaron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953000" y="3048000"/>
            <a:ext cx="32003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te divertiste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4953000" y="3870325"/>
            <a:ext cx="3962399" cy="777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llamó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5246200" y="5394325"/>
            <a:ext cx="38978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chemeClr val="hlink"/>
                </a:solidFill>
                <a:latin typeface="Armata"/>
                <a:ea typeface="Armata"/>
                <a:cs typeface="Armata"/>
                <a:sym typeface="Armata"/>
              </a:rPr>
              <a:t>entregamos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