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5496-3E0D-4DE3-A2F3-26BB83675076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2FEB-A8F5-4A5B-9592-1BA8D4398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0" y="3581400"/>
            <a:ext cx="891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gency FB" pitchFamily="34" charset="0"/>
              </a:rPr>
              <a:t>La </a:t>
            </a:r>
            <a:r>
              <a:rPr lang="en-US" sz="2800" b="1" dirty="0" err="1" smtClean="0">
                <a:latin typeface="Agency FB" pitchFamily="34" charset="0"/>
              </a:rPr>
              <a:t>historia</a:t>
            </a:r>
            <a:r>
              <a:rPr lang="en-US" sz="2800" b="1" dirty="0" smtClean="0">
                <a:latin typeface="Agency FB" pitchFamily="34" charset="0"/>
              </a:rPr>
              <a:t> de mi </a:t>
            </a:r>
            <a:r>
              <a:rPr lang="en-US" sz="2800" b="1" dirty="0" err="1" smtClean="0">
                <a:latin typeface="Agency FB" pitchFamily="34" charset="0"/>
              </a:rPr>
              <a:t>vida</a:t>
            </a:r>
            <a:endParaRPr lang="en-US" sz="2800" b="1" dirty="0">
              <a:latin typeface="Agency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242846"/>
            <a:ext cx="891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1990	1995	2002	2004	2008	2010	2012	              2013		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320040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El 13 de </a:t>
            </a:r>
            <a:r>
              <a:rPr lang="en-US" sz="1400" b="1" dirty="0" err="1" smtClean="0"/>
              <a:t>febrero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nac</a:t>
            </a:r>
            <a:r>
              <a:rPr lang="en-US" sz="1400" b="1" dirty="0" err="1" smtClean="0">
                <a:latin typeface="Calibri"/>
              </a:rPr>
              <a:t>í</a:t>
            </a:r>
            <a:r>
              <a:rPr lang="en-US" sz="1400" b="1" dirty="0" smtClean="0">
                <a:latin typeface="Calibri"/>
              </a:rPr>
              <a:t> en Cincinnati, OH</a:t>
            </a: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 smtClean="0">
                <a:latin typeface="Calibri"/>
              </a:rPr>
              <a:t>Tenía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ojos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azules</a:t>
            </a:r>
            <a:r>
              <a:rPr lang="en-US" sz="1200" dirty="0" smtClean="0">
                <a:latin typeface="Calibri"/>
              </a:rPr>
              <a:t>.</a:t>
            </a:r>
          </a:p>
          <a:p>
            <a:r>
              <a:rPr lang="en-US" sz="1200" dirty="0" smtClean="0">
                <a:latin typeface="Calibri"/>
              </a:rPr>
              <a:t>Era un </a:t>
            </a:r>
            <a:r>
              <a:rPr lang="en-US" sz="1200" dirty="0" err="1" smtClean="0">
                <a:latin typeface="Calibri"/>
              </a:rPr>
              <a:t>bebe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que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tenía</a:t>
            </a:r>
            <a:r>
              <a:rPr lang="en-US" sz="1200" dirty="0" smtClean="0">
                <a:latin typeface="Calibri"/>
              </a:rPr>
              <a:t> 7 </a:t>
            </a:r>
            <a:r>
              <a:rPr lang="en-US" sz="1200" dirty="0" err="1" smtClean="0">
                <a:latin typeface="Calibri"/>
              </a:rPr>
              <a:t>libres</a:t>
            </a:r>
            <a:r>
              <a:rPr lang="en-US" sz="1200" dirty="0" smtClean="0">
                <a:latin typeface="Calibri"/>
              </a:rPr>
              <a:t>.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2590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aron\AppData\Local\Microsoft\Windows\Temporary Internet Files\Content.IE5\1DT3X4HS\MC9000307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546049" cy="79439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52400" y="4267200"/>
            <a:ext cx="29718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El 19 de </a:t>
            </a:r>
            <a:r>
              <a:rPr lang="en-US" sz="1400" b="1" dirty="0" err="1" smtClean="0"/>
              <a:t>enero</a:t>
            </a:r>
            <a:r>
              <a:rPr lang="en-US" sz="1400" b="1" dirty="0" smtClean="0"/>
              <a:t> mi </a:t>
            </a:r>
            <a:r>
              <a:rPr lang="en-US" sz="1400" b="1" dirty="0" err="1" smtClean="0"/>
              <a:t>hermano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naci</a:t>
            </a:r>
            <a:r>
              <a:rPr lang="en-US" sz="1400" b="1" dirty="0" err="1" smtClean="0">
                <a:latin typeface="Calibri"/>
              </a:rPr>
              <a:t>ó</a:t>
            </a:r>
            <a:r>
              <a:rPr lang="en-US" sz="1400" b="1" dirty="0" smtClean="0">
                <a:latin typeface="Calibri"/>
              </a:rPr>
              <a:t> en Cincinnati, OH</a:t>
            </a: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 smtClean="0">
                <a:latin typeface="Calibri"/>
              </a:rPr>
              <a:t>Tenía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ojos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azueles</a:t>
            </a:r>
            <a:r>
              <a:rPr lang="en-US" sz="1200" dirty="0" smtClean="0">
                <a:latin typeface="Calibri"/>
              </a:rPr>
              <a:t> y </a:t>
            </a:r>
            <a:r>
              <a:rPr lang="en-US" sz="1200" dirty="0" err="1" smtClean="0">
                <a:latin typeface="Calibri"/>
              </a:rPr>
              <a:t>pelo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rubio</a:t>
            </a:r>
            <a:r>
              <a:rPr lang="en-US" sz="1200" dirty="0" smtClean="0">
                <a:latin typeface="Calibri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447800" y="3733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2057400"/>
            <a:ext cx="2971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Mi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abuelo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muri</a:t>
            </a:r>
            <a:r>
              <a:rPr lang="en-US" sz="1400" b="1" dirty="0" err="1" smtClean="0">
                <a:latin typeface="Calibri"/>
              </a:rPr>
              <a:t>ó</a:t>
            </a:r>
            <a:r>
              <a:rPr lang="en-US" sz="1400" b="1" dirty="0" smtClean="0">
                <a:latin typeface="Calibri"/>
              </a:rPr>
              <a:t>.</a:t>
            </a: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 smtClean="0">
                <a:latin typeface="Calibri"/>
              </a:rPr>
              <a:t>Èl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tenía</a:t>
            </a:r>
            <a:r>
              <a:rPr lang="en-US" sz="1200" dirty="0" smtClean="0">
                <a:latin typeface="Calibri"/>
              </a:rPr>
              <a:t> 68 </a:t>
            </a:r>
            <a:r>
              <a:rPr lang="en-US" sz="1200" dirty="0" err="1" smtClean="0">
                <a:latin typeface="Calibri"/>
              </a:rPr>
              <a:t>años</a:t>
            </a:r>
            <a:r>
              <a:rPr lang="en-US" sz="1200" dirty="0" smtClean="0">
                <a:latin typeface="Calibri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5486400"/>
            <a:ext cx="2590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Empecé</a:t>
            </a:r>
            <a:r>
              <a:rPr lang="en-US" sz="1400" b="1" dirty="0" smtClean="0"/>
              <a:t> mi primer </a:t>
            </a:r>
            <a:r>
              <a:rPr lang="en-US" sz="1400" b="1" dirty="0" err="1" smtClean="0"/>
              <a:t>trabajo</a:t>
            </a:r>
            <a:r>
              <a:rPr lang="en-US" sz="1400" b="1" dirty="0" smtClean="0"/>
              <a:t>.</a:t>
            </a:r>
            <a:endParaRPr lang="en-US" sz="1400" b="1" dirty="0" smtClean="0">
              <a:latin typeface="Calibri"/>
            </a:endParaRP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 smtClean="0">
                <a:latin typeface="Calibri"/>
              </a:rPr>
              <a:t>Tenía</a:t>
            </a:r>
            <a:r>
              <a:rPr lang="en-US" sz="1200" dirty="0" smtClean="0">
                <a:latin typeface="Calibri"/>
              </a:rPr>
              <a:t> 14 </a:t>
            </a:r>
            <a:r>
              <a:rPr lang="en-US" sz="1200" dirty="0" err="1" smtClean="0">
                <a:latin typeface="Calibri"/>
              </a:rPr>
              <a:t>años</a:t>
            </a:r>
            <a:r>
              <a:rPr lang="en-US" sz="1200" dirty="0" smtClean="0">
                <a:latin typeface="Calibri"/>
              </a:rPr>
              <a:t>.</a:t>
            </a:r>
          </a:p>
          <a:p>
            <a:r>
              <a:rPr lang="en-US" sz="1200" dirty="0" smtClean="0">
                <a:latin typeface="Calibri"/>
              </a:rPr>
              <a:t>Se </a:t>
            </a:r>
            <a:r>
              <a:rPr lang="en-US" sz="1200" dirty="0" err="1" smtClean="0">
                <a:latin typeface="Calibri"/>
              </a:rPr>
              <a:t>llamaba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Etler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Kettenacker</a:t>
            </a:r>
            <a:r>
              <a:rPr lang="en-US" sz="1200" dirty="0" smtClean="0">
                <a:latin typeface="Calibri"/>
              </a:rPr>
              <a:t> Insurance.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76600" y="37338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486400"/>
            <a:ext cx="922630" cy="923544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581400" y="3810000"/>
            <a:ext cx="2286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 </a:t>
            </a:r>
            <a:r>
              <a:rPr lang="en-US" sz="1400" b="1" dirty="0" err="1" smtClean="0"/>
              <a:t>gradué</a:t>
            </a:r>
            <a:r>
              <a:rPr lang="en-US" sz="1400" b="1" dirty="0" smtClean="0"/>
              <a:t> de Lakota West.</a:t>
            </a:r>
            <a:endParaRPr lang="en-US" sz="1400" b="1" dirty="0" smtClean="0">
              <a:latin typeface="Calibri"/>
            </a:endParaRP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 smtClean="0">
                <a:latin typeface="Calibri"/>
              </a:rPr>
              <a:t>Tenía</a:t>
            </a:r>
            <a:r>
              <a:rPr lang="en-US" sz="1200" dirty="0" smtClean="0">
                <a:latin typeface="Calibri"/>
              </a:rPr>
              <a:t> 18 </a:t>
            </a:r>
            <a:r>
              <a:rPr lang="en-US" sz="1200" dirty="0" err="1" smtClean="0">
                <a:latin typeface="Calibri"/>
              </a:rPr>
              <a:t>años</a:t>
            </a:r>
            <a:r>
              <a:rPr lang="en-US" sz="1200" dirty="0" smtClean="0">
                <a:latin typeface="Calibri"/>
              </a:rPr>
              <a:t>.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191000" y="3657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AutoShape 5" descr="data:image/jpeg;base64,/9j/4AAQSkZJRgABAQAAAQABAAD/2wCEAAkGBhQREBUUEhQVFBUVFhcWGRQYFBAXFxgXFhUVFRYcGBcXHCYfFxkjGRgVHy8gIycqLC0tGB4xNTAqNScrLCkBCQoKDgwOGg8PGi0kHyAxLS0sLCwsKSwsLDUyLCwsLCwsLywsLCwpLTUqLCwsLCkqLCwsLCwqLCwvLCksLCwsKf/AABEIAHgBpAMBIgACEQEDEQH/xAAcAAEAAgMBAQEAAAAAAAAAAAAABgcEBQgDAgH/xABLEAABAwIBBggKCAQFAwUAAAABAAIDBBEFBgcSITFhEyJBUXGBkZMUFjJSVIKSodHSI0JTcqKxwcIXQ2JjFSREg7Izc5Q0o9Ph8P/EABsBAAEFAQEAAAAAAAAAAAAAAAABAgMEBQYH/8QAPBEAAQMCAwQHCAAEBgMAAAAAAQACAwQREiExBRNBUQZhcYGRofAUIjJSscHR4TNyovEVQlNikuIWI2P/2gAMAwEAAhEDEQA/ALxREQhEREIRERCEREQhEREIRERCEREQhEREIRERCEREQhEREIRERCEREQhEREIRERCEREQhEREIRERCEREQhEREIRERCEREQhEREIRERCFi4riDYIJJneTGxzz6oJt17FTObLLh0NY5k7rx1T7kk6mzOOp24OJ0T6vMplnlxjgqARA8ad4b6jLPd79AdapDgzbSsbXtextcAEi/PYjtTgs2qmLZBh4Lq1FDc2OV3htLoSG88Nmvvtc36j+sCx3g84UyTVfY8PaHBEREJ6IiIQiIiEIiKp86OcRwc6jpXWtqmlB135Y2kbP6j1c6FHLII24it/lbnWp6QmOEeETDUQDaNp/qfyncOshVli2c2vqCfpjE0/Vi+jA9Ycc+0vXInN1LiB03HgoAbGS2t1tojHLzX2DedSuTAsiaSjA4KFukP5jwHyH1js6BYJ2QVECafO9gqCbSVk/GDKmXfo1D/frR1NWU3GLamH+q08fv1LppEXTvYv8AcufcIzpV8Fry8M3zZRpfjFne9bTKvOzJVU8bIBJTP0iZHNkIvYWaGvbY2JJJBA2DarNx7IWiqgTLC1rtf0rLRvG8uGo+sCFz1WQM4ZzIC6RmmWxkgBzhezTYcp1dqUWKhlEsIwl1wVl+NlZ6XUf+RN8y/PGqr9LqP/Im+ZdCYDk3FT0sURYwljGtJLWm7rcY3I5XXKz/APDYvs4/YZ8El1KKR9s3Lmzxqq/Sqj/yJvmQ5T1fpVR383zK0M81ZHDSxwsYxrpn3JDWg6Edidg1XcWdhVX5M4Qaqrhg5JHgO3MHGefZDkoVSRjmPwA3X54z1XpU/fzfMvw5TVXpU/fzfMulRhkX2UfsM+Cf4bF9nH7DPgkurfsbvmXNXjLVekz9/N8yeMdV6TP383zKZZ5q9hqo6eNrWiJmk7RaBxpNgNuZoB9ZT/NjgYp8Ni0hxpbzOuPPto/gDPeluoGwudIWB2nFUd4xVXpM/fzfMvw5Q1PpM/fy/MuneCHMOwJwQ5h2BJdWPY3fP68VzEMoakf6mfv5fmWzw7OLXwm7al7xzSESA+3c9hC6JMLTtaOwLT4tkVR1IIlp47n67Whjx6zbHtRdJ7I8Zteqox7OzPU0jY2h0EwkBdJE9zQ5ga7Vt0m8YtNrnZt5FGRlVWn/AFVT38/zLY5eZEuw6YAEvhkuY3m19W1rratIXGvlB6QJlmpgtROd50zuwNY387rO2nXigg32HFmBa9vsUyKKSebdudYqvPGmt9Kqu/n+ZPGmt9Kqu/n+ZXutJlrV8Fh9Q7lLNAf7hDP3LnoOlJmlbGIfiIHxczb5Vdk2YWNLjJpnp+1UPjbWel1Pfz/Mv0ZV1p/1dT38/wAy1KtrNjgPA0xmcOPNrG6MeT2m7ujRXRbT2gygg3rhc6AaX9BZtLC+ofgBt1qvPGmt9Kqu/n+ZPGqtH+qqe/n+ZXuonnOq9DD3N+0kYzsJef8AgsGk6TGpnZCIbYiBfFp1/CtCbZxiYX7zTq/arPxurfS6nv5vmX6MrK0/6up7+b5lqFdWQOBeDUbdIWkl+kfzi44reptuslbe1dpN2fEJCLkmwF7dvNUaSB9Q/CHWtxVW+NVd6VU99P8AMnjXXelVPfT/ADK9lEs4+UHg9NwbDaSa7Rzhn1z130es8yxKTpK+qmbCyHNx+bxPw8Ar02zt0wvdJp1ftVp43VvpdT383zL68aq70qq76f5lmZB5PeF1Q0heOKz38x18VvWfcCrqVzau3mUEoiazEbXOdrcuBUNJRPqGYy6w9daonxrrvSqnvp/mTxrrvSqnvp/mV7Isr/y7/wCP9X/VW/8ACnf6nl+1RPjXXelVPfz/ADL6GVNf6VVd9P8AFTDLrEeDxWj16o9Bx9aUg+5qsRXanpE6CKKQxfxAT8WmfZ2FQRUBkc5u8Pun1xVF+NVf6VVd9P8AFfgyxrmm/hdRca7GaU7OcE61eqpXOHT6GIzf1aDu2Nt/eCrGydu/4hMYjHhsL634gchzUdXRup2B+MnO3rNdDUk+nGx42Oa13tAFYeN4/BRxcJUSBjeQbXOPM1o1uPQokMv4qLCaV7uPM+BgZFfWS1oYS7zWgjb1BVNWVtVidTd2lLK/UGjY1vM0bGMH/wBk8q6AkNBc42AUklThADcyVMMoM9E8hLaRghZyPcA+Q77Hit6ON0qI1GWFdMeNVTm/I2R7R7LLD3Ke5OZsYogHVNpn+Zr4NvVtf16tymVPSsjFmNawczWtaOwLlqrpRTxOwwtL+u9h3ZEnwT2UE8ovI63UqDqjUSWMnDPtsL+Fda+22lsVk4Pka2XCGxOGjJJeYOP1Xu8i+7Q0QdxKnN1+LBr+kUtS1oY3AWkOve+ncFbg2c2MkuN7iyozJ3GpMNrRJYgscWSR+c29nt6dVxvAXRtFWMmjZJGQ5j2hzXDlBFwqezo5M7KuMczZQOxj/wAmn1d6zMzmV2i40Up1Ou6EnkO17OvW4b9LnC7ugrGVtO2ZveOR4j1wWcwGmlMLtOCtxERXFeRERCEREQhRvOBlL4DRPkafpH/Rx/fcDr9UBzuoc6pjIXJY4jVhjr8G3jyuub6N9l/OcdV+k8ilOfKuJnp4uRsbpOt7tH8mHtKkuZrCxHh/C2400jiT/SwmNo7Q8+snaBZzxvp8J0CnNPTtjY1jGhrWgNa0CwAGoADmXoi+ZJA0EnUACSdw1lNWivpFzllVlvUVsznGR7Ir8SJriGtbyXA8p1tpP5al4YPlpWUrgYp32H1HEvYfVdcDqsU7CqHtzb2tkrYzuZT+DUnAMNpKi7d7Yh5Z67hvWeZVvmwwbwnEori7YrzO9S2h+Ms961GUuUUldUGaWwJDWhrb6LQ0bG3N7XueklWlmTwbQppagjXK/Qb9yO97dLy4eql0CgDt/OOQVkoiwMdxQU1NLM7ZGxzrc5A4o6zYdaYtUmwuqOzqYz4RiUgBu2ECEdLbl/4y4eqFvcyODaU81S4ao2iNv3n63W3hoA9dVrLKXOLnG7nEknnJNye1dC5tsG8Gw2EEWdIOGd0yax2M0B1J5yCyqcb2YvPapQvmSQNBJNgASTzAayvpRLOjjPg+GyWNnTWhb699P8Af7kxaj3YWl3JU60OxTFOX/MT9bY7/ALYx7l0bGwNAAFgBYDmA2Km8yeDadTLUEaomaDfvybbdDQR66uZKVUo2+6XniiLxq6psUb5HmzWNLnHmDQSfcFzJiWMSTTyTFzg6R7n6nOFtIk2HRs6kAXUk84itle66hRQnNHXzzYeXTuc+0rmsc4ku0AG8p1kB2kOq3IpskUzHY2h3NQTPNAHYbc7WzRkdek0+4lYubyHRw6H+rTd2yOt7rLGz34qBBBADxnvMhH9LGlov0l34StzkvBoUVO3mhj7S0OPvK5TpU+1KxnN30B/KdSAGpceQW0UJzsVmjSMZyySjsY0k+8tU2VW53Ku88MfmRl3W91vyYFzGwIt7Xx9Vz4DLzsrW0H4ad3Xkovkzgpq6qOIbCbvPMxutx7NQ3kK+I4w0ANFgAAANgA1ABQrNdgPBU5ncOPN5O6Np1e0bnoDVN1Z6R13tNVu2n3WZd/H8dyi2bBu4sR1d6CKus71VxaePnL3nqDWj83KxVUOdOr064N+ziY3rdpPPucFH0bi3le0/KCfK33TtpPw05HOwWuyIwLwqsY0i8bPpH82i0iw63WHRdXeonm3wLwekD3Cz57PPOGfyx2Eu9ZSxJ0grvaqstafdZkPufHyAS7Pg3UQJ1Of4XzJIGgucQAASSdgAFyT1KisqMcNZVPk16N9FjeZg8nVznWTvJU/zoZQ8FCKdh48ut26MH9xFugOUYzbZPeEVPCvH0cFnbjJ9QdXldQ51sbChZRUr9oTcsuz9nL+6p17zPK2nZ3+uoKwci8n/AAOla0j6R/Hk+8Rqb6osOm/Ot8ix66tbDGXu2CwtykuIa0DeXEDrXHyyyVMxe7Nzj9VsMa2JgaNAshERQKRU1nKqL4i+31GxtHsB35uVv0VRwkbHj67Gu9poP6qj8sKjTr6g/wB1zfY4n7VbWRNTwmH055maHsEs/auz27T4Nn0x+UAeLQfssWgkvUSjnn5/tbxVPnZp7VkbvPhHa17x+RCthV5nbpC7wZzQSS57LAXJLtAtA36isvo7Jgr2DmCPK/2VraTcVOeq31UBw3D5aqVkUYL3HULk2a0a9Z+q0XJ696ufJjJeOii0WcZ7rachGtx3czRyD9VjZFZKiih4wBmeAXu5uZgPMPeepSNT7c2yat5hiP8A6x/V19nLx7I6CiEQxv8AiPkiLAxnG4qSIyTOsNgA1uceZo5T/wDiqnyhy/qKokNcYYuRjCQSP6njWegWG5UNnbHnrzdmTfmOndzViprI6fI5nkrnuiiGRj4qLDmPne2My3lJcQCdLU2w2u4gbs51r8YzsRtuKaMyHz33a3qb5R69FINk1EszooAXBpIxWsMvLzQayNjA6Q2J4alTupp2yMcx4Ba4EOB2EEWPuVEYrTeCVbmxSB3BvDmSMc07CHNNx9Yar7wvbE8pqqsdovkc4OOqJgIadwY3yuu5W8wHNLWVFjI0U7DyyeXbdGNftaK7jYmyZdnhxkffF/lGnbf9LFq6gVZAjacuKtnJHK+OtpGSlzWP8mRpcBZ7QNK1+Q3BG4hfi0VHmXomsAkdNI7ldpho6mgah29KLoMlO0zWzA8f0p+iIkVhEREIVKZ7mf56I8hpwOySW/5hT3NRKHYTBb6plaenhXn8iFDs9VZTymDg5WOljL2uY06RDXAHWRqFi3YTfjL3zJ5QgcLSONiTwse/UBIPc13tcydwWcxwbUnrVsL4miDmlp2OBB6CLFfaJq0Vy9jmDvpKiSCQcaNxF+cfVcNxbY9awVfecjIYV0PCRACoiB0f7jdpYd+0g8h3EqhXNINjqI1EHaCngrCnhMTrcOC/Y4y4gNFySABzk6gO1dOZPYUKWlhgH8tjWk87rXcet1z1qjc1+DeEYlFcXbDeZ3qW0PxlnYV0GkcrlCzIuRVxnrxng6WOnB1zP0nfcjsfe8s9kqx1z9nSxnwjEpADdsNoW9Lbl/4y4dQSBT1b8MfatLkxhHhdZDByPeA77g4z/wAIcummtsLBU/mRwbSmmqSNUbRG37z+M628NAHrq4UFMomYWYuaKl89eM8JVR04OqFmk778ljr6GBvtFXLLKGtLnGwAJJ5gNZPYuc4muxTFNd/8xPc87Y73Psxj3ICKx3uhg4q5M2ODeDYbFcWdLeZ3r20fwBila+WMAAAFgBYDmA2L6SK2xuFoaOC0OW2Fz1VFJBTlgfJZpL3OaAy93bAdZAt1lV9hGZCQvBqpmNZyti0nOO7ScAG9NirfRLdRvgY92Jyx8PoGQRMiiaGMYNFrRyD9Ty35V54vi8dLC6aZwaxguTyk8gA5XHYAst2zVtVB5zZa7wnRrSC3WYgwEQluwloOvS5DpXI6LIAukml3TbgLR5UZQPr6p8z9WlxWMvfRYPJb+p3klXpTxaDGt81ob2ABUDg0GnUws86WNva9oXQRXEdLX5xM/mP0Ttk3ON542+6KpMeojX406JuzSawnzWRtGme3S6yFbRdbWdgUMzdYYSJqx449Q9xbuZplxPW7/iFi7JqPZGTVPEANb2uP2tdXauPfOZHwvc9g/upjDEGNDWizWgAAbAALAdi+GVQMjmDawNJ3aelYdNm36xzr9qqlsbHPebNY0uJ5gBcqP5B1DpoJah/lTzvf0NaGxtHQA2yzGQF0L5naCw7Sf0D5K054D2sHH6KSqoX4d/iGMyN2s4V2mf7cVmHt0Q31lbc8wYxzjsaC49DRc/kojm1wcsgdUPH0lQdLeGXJHaSXdGitTZdR7JBPUD4rBre03Pla6q1Ue+eyPhqe7+6mAFti86uqbFG6R5s1jS4nmAFyvVV5nUyhs1tKw63WfJ0fUb1njdTedUNn0bq2obCOOp5DifXFT1EwgjLyoLi+IvrKp0hBLpHANZtsPJY0dVh0q6MmcDFJTMiFtIC7zzvPlHo5BuAUAzXZPcJKal44sWpm+QjWfVae1w5lai3+klY3E2ii+Flr9tsh3D69Sz9mQmxnfq5FCcoMW4fE6WkYeLHI2WTe5gMjR1NF+l25STKHGW0lM+Z2vRFmjznnU0du3cCq4zZsdNiL5XnScGSPLjyue4Nv+Jyo7KpLQzVj9GNIb/MR9r+JU9XN77IRxIv2K2URYuKVHBwSv82N7vZYT+iwWtLnBo4rQJsLqgq+fTlkf5z3O9pxP6q1s1dTpUJb5krx1ENf+ZKqJWPmgqf/AFEf/bePxNP7V6d0ihB2e63+Ug+dvuuX2c+1QOu/5VjrwqKJkjmOe25jdpt3O0S2/YSvdF5g1xabhdQQDqiwcaxiOlhdLKbNGwcrnHY1o5SfieRZc0wY0ucQGtBJJ2AAXJPUqUyvymdXT8W/BtOjGzXfXquR5ztXuC2dj7LdXzWOTG/EfsOs+Sp1lUKdmWp0WJjWNTV8+k65OsMjFyGtGuw6hcndfo1SujJPNdwdDKJXaFTURlhdYO4FjhraBfWSNTtfLYbLnZYDmmo6ezpGmoeOWS2hfdGNXtXXqUbGRMDGCwGgXPmllkOJ2p1VN4Vk9V1zvoY5Jdg0zfRAGoAyO1Cw5LqwsBzI7HVk3+3F+sjh+Q61ascQaAGgADUAAAANwGxfSdfgFaZRsGbs1rMGyZpqRtqeFkfO4C7z0vN3HrK2aIkVsAAWCIiISosetxCOFhfLIyNo+s9zWjtKqPKDPRM8llLGIRrGm+zpPZ8lp3HSULZFWYlLqE1TJz8Z2jfeeKwdgS2VJ9Y0ZMFyrSx/PRTxXbSsdO7zzdkfvGk7sHSq5x3L2trTovlLWO1cFHdjTfksNb+slSzAMycjrOq5RGPs47Od1vPFb1BysbAsj6WjH0ELWu+0PGkPru1joFglyCj3c83xGwXPGIYHPTsY6aN0YkvoBw0XENtc6J1gaxrIC8cPr3wSslidovY4Oad4/MchHKCVLM7eJOlxJzSCGxNbG24Ivq0nEX2gucRfl0QoWnKhIAx5DeC6RyNyrZiFMJWjReDoyM819r6udp2g/qCt8qnzH0ErTPKQRC9rGgnY57S48XnsCRferYTCtqB5ewEoqLzv4AKetErBZtQ0vI/uNIEnbdrulxV6Kqc+kg/yjRrdeU23fRD3n8kDVR1bQYj1LOzJ4NoUslQRrmfot+5Hcaul5d7IVkLXZPYWKalhhH8uNrTvdbjHrdc9a2KQqaJmBgasDH8VFLSyzu/lsc4DnIHFHW6w61zDLIXOLnG5JJJ5yTcntV256axzKBjG3tJM1ruhrXvA9prT1KrMjMm3V1ZHEAdAEOkPI2MHjXPIT5I3lOCz6sl8gYFdmbfBvBsNhaRZ0g4V3TJrF94bojqUnX4BbUF+pq0mtwtAHBRHOnjPg+GyAGzprQt6H30/wB3aFCMyWDadRLUEaom6DfvyazboaLeuvDPNjvC1bIGniwN43/cfYnsaG9pVhZssG8Gw2K4s6X6Z3+5Yt7GBgTtAqX8So6mqVIi02WGM+CUM817Oawhn33cVn4iD1JqvE2Fyo5Pnjo2TPjcyazHuZwgbG5p0SWkjj3tq5lMMKxeKqiEsDw9jthF9o2gg6wRzFcuK68ymHyMo5JHXDZZLsB5Q1uiXDcTq9ROIVCnqXyPwlWIo1nDyebWUErbfSRtMkZ5Q5gJt6wu3r3KSrwr5wyKR7vJaxzj0BpJ9yarzwHNIK5zyHg08QpxzP0vYa5/6K8lTubCDSxBp8yN7vwhn7lcS886VPvVtbyaPqU/ZLbQk8ysfEYC+F7Gmxe0tB5tIaN+q9+pelNTtjY1jBZrGhrRzBosPcvRfMkgaCSbAAkk7ABrJXMYnFuDhe61LC+JQbOpjnBwtp2njS8Z+6Np1DrcPwlSLI6k4Ogp2/wBsOPS/jn/kqgx7E3VtY5/2jg1g5m30WDsseklXrDEGNDRsaA0dAFgum2vT+xUMFNxJLndth+bdyy6OTfzvk4DILwxSkMsL4wbcI0sJ5mu4rrb9ElZEUYa0NaLBoAAGwACwHYvpFzGM4cPDX14LVwi91i4piLaeF8r/ACWNJO/mA3k2HWqKlklraq/lSzP2cl3GwG5oHYApjnUyh0ntpWHUyz5N7iOK3qBv6w5l7Zq8ntbqp42XZH+T3ft9pdxstjdl0Dq2Qe8/QfQd+p6lhVTjVVAgboNfv+FO8FwptNAyFmxgtfnO1zj0m5WaiLh3vdI4vcbk5lbrWhoAHBVnnJkqKiZsUUMzootdxFIWueRrIIFiANXtLNzV4PJFw75Y3xk6DRptc0kDSJtcbNbVP0W0/bBNF7E1gAyzvnrc+JVIUYE++LrlFpMtZ9DD6g88Zb7ZDP3LdqJ5zqjRw9w8+SNvv0/2qjs5m8q4m/7m/VT1LsMLj1FU6rFzR4cbzTm9rCIcxNw93Zxe1V0r1yQwnwaiijIs7R03fefxj2XA6l33SWq3NHuxq827hmfsO9c9syLHNi+VblEXjWVbYo3yPNmsaXE7gLleaNaXGw1K6cmwuVBM6eUWixtKw63gOkt5t+K3rIudwHOvzM9kgJHmslbdsZtEDyyDa/1dg3381QgCXEa2w/6k8lhzNv8Ata0djV0fhOGMpoI4YxZkbQ0b7bSd5Nyd5K9d2bRCipmxDXU9vH8dgXNtcamcynQaevNZaIivq8iIiEIiIhCIiIQqUzvZI8BP4VGPo5jxwPqy7b9Dxc9Idzhb/M3lUHxGjfYPju6PYNJhPGG9zSewjmKn+M4SyqgkhlF2SNseccoI3g2I3hc6zwz4ZXWvoywPuDrs4ch3tc07OYkJwzCzZRuJN4NDqul0WuyexxlZTRzx7HjWOVrhqc07wbj3rYpq0QQRcLFr8LinGjNFHKOZ7GuA6NIalrIshqFrtIUkF98bT7jqW9RCQtadQvxjAAABYDUANgC/UWPX4hHAwySvbGwbXOIA9/LuQnaL3c4AXJsBruqFynyibiGLxOBvC2WKJnMWCUaTvWJceiyz84GdA1QdT0t2wnU95uHSDmA2tZ7zy2FwYANJha7W06nNJBHLqI5xcbdycAsqpqA44W6BdVotTkvlCyupmTMI1iz231seBxmnr2c4IPKtsmrUBBFwseuw+OdhZMxsjDta9ocNWzUeVfGHYVDTt0YImRNOshjWtBPObbSstEIsL3RaXK7KZlBSumdYu8mNnnvI1Do5TuBX1lJlXT0EenO/WRxYxYvf91vNvOoc6oPKzKyXEJ+Ek4rRcMjB4rG/q46rnl3AABQFWqKgRiw1XlgtE+vro2PJc6eW73ctiS+Q+zpFdLsYAAALAagOYKncyWDadRLUEaomiNv3pNbrbw0W9dXIlKZRsszEeKLWZQZOw1sQinDiwODrNc5usAgXI2jWdS2aJquEAixURpM1WHxuDuBL7cj5JXDrbex61LI4w0BrQAAAAAAAANQAA2BfS+XyBoJJAA1kk2A6ShI1jW6Cy+lXud7KoQU3grD9LOOMB9WK+u/3raPRpL7ytztQU4LKUieXZpDXE085cPL6G9oVL4hXyTyOllcXvebuceU/oLagBsATgFSqakAYW6qaZo4L1Ez/ADYg32ng/tVpKvc0MH0dQ/ndG32Q4/uCsJeXdIX4toP6rDyC1tnNtTt67/VFDs5uOcDS8E08ee46IxbT7dTesqYqjMscc8Lq3vBuwcRn3G3ses3d1p/R6h9pqw9w91mZ7eA8c+5JtGfdRWGrsvyvnI6l4Svp2/3A49DLvP8AxV6qos1lLpVxd9nE89bi1g9znK3VZ6VS4qtrPlaPMn7WUWyWWhLuZRa7H8YbSU75na9EcUec46mjrPuutiqmznZQ8NOIGHiQ+VvkO32Rq6S5ZWyKA1tS2M/CM3dn70VusqNxEXceCjVDSSVtUG3vJM8kuO8lznHcBc9SvegomwxMjYLNY0NA3Dn3naelQnNbk9oRuqXjjScVm5gOs+s4djd6nq0ukdeJp9wz4Y8u/j4aeKrbNp8DN47V30RaSfLWjY4tdUMDmktIs82INjrAttXllvlD4JSuLTaSTiR84JGt3qjX02VS4Jk9LV8KY9ENhjMr3uJDQ0a9oB1mxsNxS7G2E2ujMsxIboLWz56g+rorK50LwyMXPFW5490PpDOyT5VvQbqg8naHh6uGPaHSNv8AdBu78IKv1Vtt7Nh2e9jInEkgk3t3aAdakoal9QC5wGXJFA87k9qeFnnSF3ssI/ep4qyzvT3lp2czHu9pzR+0pnR9mPaEfVc+RTtoOw07vXFRfJDCfCa2KMi7dLTd91nGPbYDrV6qvM0uFWbLUEeURE3oFnP9+iPVKsNWektVvqvdjRgt36n8dyi2ZFghxHVyKE51MV4OlbCDrmdr+4yzj+LQ96mypnOJinD17wDxYrRDpGt59ouHUFD0epd/WtcdGe9+PPPuT9oy7uAganJZma/FaSlqHz1UmgWs0YxoSO1uvpu4rTawFvWKs8Z08OP+o/8AaqPkVORZKh72Mjna4yRmUXje0aOsNuSdpcLblr8RwZ0EUL3EXlDjoWN2W0SA7eWvaetekNqYXuDQczwsRz5jqPqywmPlhZkBYeufWum6eobIxr2ODmuALXAggg7CCNoXoofmmcThUN+R0o6uFepgplpsdiaHc0REQnoiIhCIiIQir7O5kj4RB4TGPpYAdIDa6Laetut3RpblYK/CEJkjA9paVRmafK7wWp4CR1oZyBr2Ml2NO4O1NPq8y2WXmcSpgxJ7KaXRZE1sZbZrmOd5TiQRtu7R1W8lR7OPkl4DVnQFoZbvj5m+cz1SRbcRvWowDD3VtbFG4lxllGm4kkkX0pHE8p0Q4p/WsjeSMG643U0o8+FQP+rBE/e10jPz0lluz6utqpG33zn/AONSaqzQ4e/YySP7sr/36Sxm5lqHzqg7uEZ+jEmStYKkcfXgobiGeiskFo2xQ7w0vd2vNvwqLl9ZiUv86pk9Zwbf8MY7Artoc12HxWPAaZHLI+R/4SdH3KS01IyJobGxrGjY1rWtA6hqRdHs0j/4jlWWSGZwNIlriHEaxA03b/uOHlfdGredi32cPN+K6JroA1k8TdFg1Br2D6h8231TsGsbDcTVEl1ZFOwNwWXNFDiVXhs7tAvgkGpzHDUR/Ux2pw5j2FTSiz4ztH0tPG887Xvj9xDlauK4HBVN0Z4mSjk0mgkdB2t6lFarM7QPN2iWPc2UkfjDktwq3s8sf8N2SjsmfU24tIL75z+ka0eKZ4a2UER8HAOdjbu9p5PuAU3ZmVohtfUHcZI/0jC22HZs8PhIIpw8jlkc+T8Ljo+5GSN3Uu1d67lSeF4DV4lKSxr5XE8aZ5OiPvSO/LWeYLGygwoUtQ+AP4Qx2a5wFhp2BeG8tgTo3O23JsXTcUQaA1oDQNQAAAA3AbFg1GTlLI4vkpoHudrLnQxOcekkXKMSQ0WWRzVCZP5e1VFFwUBja0uLzeMOJcQBrPQAOpbL+L+IefF3Tfirl8U6P0Sm7iH5U8U6P0Sm7iH5UXCUU8oFg9U1/F/EPPi7pvxT+L+IefF3Tfirl8U6P0Sn7iH5U8U6P0Sm7iH5UXCXcTfOqUnzsYi7+c1n3YoR73NK1pfX4ibf5mp17PpHMH7G+5dBQZP0zDdlPC087Yoh+QWeAi6PZXu+N5VNZO5l5pCHVjxE37NhDpDuLvJb+JeedzDYaVtJT07AxjWyvIG0lxjbdxOtx4p1lXUsHEcDgqCDPDFKW3AL2McRfba41JLqR1K3AWt48Vztg2VlTSMLIXBrXO0jdjHa7AbSOYBbD+JFd9o3uovgru8S6H0On7mL4J4l0PolP3MXwVSShpZHF74mkniQExsM7RYSG3aVRtTnBrZGOY6QWc0tNo4wbEWNiBcalG7LpbxLofRKfuYvgniZQ+iU/cxfBTQwQwAiJgbfkAPomPpZZPjfftuue8FyhmpC4wODS8AEljXagSR5Q1bVtv4k132je6i+Cu7xNofRKbuYvgnibQ+iU3cxfBRS0dNK7HJG0nmQCU5sE7BZr7DvVI/xIrvtW91F8FGXuJJJuSTck7STtXSnibQ+iU3cxfBPE2h9Epu5i+CfDTwQX3TA2+tgB9Ej6aWT4337bqi4M4FaxrWtlaGtAaAIoLAAWA8nmXp/Eau+2HdQfKrx8T6L0Sm7iL4J4n0XolN3EXwUJ2fRk3MLP+I/Cfuqj/UPiVzxjGOz1bmunfplos3itAAJubBoAufgrLr8J/wvJ+RrtU1Toh/PeQi7fVjDh0351P4slKNrg5tLTtc0ggiGIEEawQbais+qo2St0ZGNe3zXNa4atmo6lbYxkbQxgAA4DIIZTOGJzjcniuYcKxR9NKJYiA9t7EgOtcEHUdxK338TK37RndR/BXn4s0no1P3MPyp4s0no1P3MPyqCakp53YpYw48yAU1lPMwWa+3iqM/iZW/aM7qP4LS41jstXIHzODnBuiLNa0WBJ2DeSujhk1S+jQdzD8qeLdL6NB3MXypIqOmhdjjjaDzAASvgmeLOfcd65/w3Leqp4mxRPa1jb2HBxHaSTrIudZKyv4k132re6h+VXv4uUvo0HcxfKv3xepvR4O5i+Ca6gpHuLnRNJOpwj8JRDOBYSHzVD/xJrvtW91D8qjMkpcS4m5JJJ5yTcrp7xepvR4O5i+C/Rk/Tejw91F8FLDTwQX3TA2+tgB9Ex9NLJ8b79t1zU3F5BaztkXAjU3Uy5NunWde1MRxiSc3ldpHSc/Y0a36Ols5OK3VyWXSv+A0/2EPdRfBfrcCpwbiCEEcvBR/BSCOMOxBouONknsj7WxrQ5raV0eFwh7S0nTcAdR0XSOLT1ix61LEROV9jcLQ3kiIiE5EREIRERCEREQhaPLLJltfSPhNg/wAqN3myDYeg6wdxKrrM3k64Vc8srS0wAxWI1iRx43WGtI9dESqtJG0yNcrhRESKyiIiEIiIhCIiIQiIiEIiIhCIiIQiIiEIiIhCIiIQiIiEIiIhCIiIQiIiEIiIhCIiIQiIiEIiIhCIiIQiIiEIiIhCIiIQiIiEIiIhCIiIQv/Z"/>
          <p:cNvSpPr>
            <a:spLocks noChangeAspect="1" noChangeArrowheads="1"/>
          </p:cNvSpPr>
          <p:nvPr/>
        </p:nvSpPr>
        <p:spPr bwMode="auto">
          <a:xfrm>
            <a:off x="-730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 descr="data:image/jpeg;base64,/9j/4AAQSkZJRgABAQAAAQABAAD/2wCEAAkGBhQREBUUEhQVFBUVFhcWGRQYFBAXFxgXFhUVFRYcGBcXHCYfFxkjGRgVHy8gIycqLC0tGB4xNTAqNScrLCkBCQoKDgwOGg8PGi0kHyAxLS0sLCwsKSwsLDUyLCwsLCwsLywsLCwpLTUqLCwsLCkqLCwsLCwqLCwvLCksLCwsKf/AABEIAHgBpAMBIgACEQEDEQH/xAAcAAEAAgMBAQEAAAAAAAAAAAAABgcEBQgDAgH/xABLEAABAwIBBggKCAQFAwUAAAABAAIDBBEFBgcSITFhEyJBUXGBkZMUFjJSVIKSodHSI0JTcqKxwcIXQ2JjFSREg7Izc5Q0o9Ph8P/EABsBAAEFAQEAAAAAAAAAAAAAAAABAgMEBQYH/8QAPBEAAQMCAwQHCAAEBgMAAAAAAQACAwQREiExBRNBUQZhcYGRofAUIjJSscHR4TNyovEVQlNikuIWI2P/2gAMAwEAAhEDEQA/ALxREQhEREIRERCEREQhEREIRERCEREQhEREIRERCEREQhEREIRERCEREQhEREIRERCEREQhEREIRERCEREQhEREIRERCEREQhEREIRERCFi4riDYIJJneTGxzz6oJt17FTObLLh0NY5k7rx1T7kk6mzOOp24OJ0T6vMplnlxjgqARA8ad4b6jLPd79AdapDgzbSsbXtextcAEi/PYjtTgs2qmLZBh4Lq1FDc2OV3htLoSG88Nmvvtc36j+sCx3g84UyTVfY8PaHBEREJ6IiIQiIiEIiKp86OcRwc6jpXWtqmlB135Y2kbP6j1c6FHLII24it/lbnWp6QmOEeETDUQDaNp/qfyncOshVli2c2vqCfpjE0/Vi+jA9Ycc+0vXInN1LiB03HgoAbGS2t1tojHLzX2DedSuTAsiaSjA4KFukP5jwHyH1js6BYJ2QVECafO9gqCbSVk/GDKmXfo1D/frR1NWU3GLamH+q08fv1LppEXTvYv8AcufcIzpV8Fry8M3zZRpfjFne9bTKvOzJVU8bIBJTP0iZHNkIvYWaGvbY2JJJBA2DarNx7IWiqgTLC1rtf0rLRvG8uGo+sCFz1WQM4ZzIC6RmmWxkgBzhezTYcp1dqUWKhlEsIwl1wVl+NlZ6XUf+RN8y/PGqr9LqP/Im+ZdCYDk3FT0sURYwljGtJLWm7rcY3I5XXKz/APDYvs4/YZ8El1KKR9s3Lmzxqq/Sqj/yJvmQ5T1fpVR383zK0M81ZHDSxwsYxrpn3JDWg6Edidg1XcWdhVX5M4Qaqrhg5JHgO3MHGefZDkoVSRjmPwA3X54z1XpU/fzfMvw5TVXpU/fzfMulRhkX2UfsM+Cf4bF9nH7DPgkurfsbvmXNXjLVekz9/N8yeMdV6TP383zKZZ5q9hqo6eNrWiJmk7RaBxpNgNuZoB9ZT/NjgYp8Ni0hxpbzOuPPto/gDPeluoGwudIWB2nFUd4xVXpM/fzfMvw5Q1PpM/fy/MuneCHMOwJwQ5h2BJdWPY3fP68VzEMoakf6mfv5fmWzw7OLXwm7al7xzSESA+3c9hC6JMLTtaOwLT4tkVR1IIlp47n67Whjx6zbHtRdJ7I8Zteqox7OzPU0jY2h0EwkBdJE9zQ5ga7Vt0m8YtNrnZt5FGRlVWn/AFVT38/zLY5eZEuw6YAEvhkuY3m19W1rratIXGvlB6QJlmpgtROd50zuwNY387rO2nXigg32HFmBa9vsUyKKSebdudYqvPGmt9Kqu/n+ZPGmt9Kqu/n+ZXutJlrV8Fh9Q7lLNAf7hDP3LnoOlJmlbGIfiIHxczb5Vdk2YWNLjJpnp+1UPjbWel1Pfz/Mv0ZV1p/1dT38/wAy1KtrNjgPA0xmcOPNrG6MeT2m7ujRXRbT2gygg3rhc6AaX9BZtLC+ofgBt1qvPGmt9Kqu/n+ZPGqtH+qqe/n+ZXuonnOq9DD3N+0kYzsJef8AgsGk6TGpnZCIbYiBfFp1/CtCbZxiYX7zTq/arPxurfS6nv5vmX6MrK0/6up7+b5lqFdWQOBeDUbdIWkl+kfzi44reptuslbe1dpN2fEJCLkmwF7dvNUaSB9Q/CHWtxVW+NVd6VU99P8AMnjXXelVPfT/ADK9lEs4+UHg9NwbDaSa7Rzhn1z130es8yxKTpK+qmbCyHNx+bxPw8Ar02zt0wvdJp1ftVp43VvpdT383zL68aq70qq76f5lmZB5PeF1Q0heOKz38x18VvWfcCrqVzau3mUEoiazEbXOdrcuBUNJRPqGYy6w9daonxrrvSqnvp/mTxrrvSqnvp/mV7Isr/y7/wCP9X/VW/8ACnf6nl+1RPjXXelVPfz/ADL6GVNf6VVd9P8AFTDLrEeDxWj16o9Bx9aUg+5qsRXanpE6CKKQxfxAT8WmfZ2FQRUBkc5u8Pun1xVF+NVf6VVd9P8AFfgyxrmm/hdRca7GaU7OcE61eqpXOHT6GIzf1aDu2Nt/eCrGydu/4hMYjHhsL634gchzUdXRup2B+MnO3rNdDUk+nGx42Oa13tAFYeN4/BRxcJUSBjeQbXOPM1o1uPQokMv4qLCaV7uPM+BgZFfWS1oYS7zWgjb1BVNWVtVidTd2lLK/UGjY1vM0bGMH/wBk8q6AkNBc42AUklThADcyVMMoM9E8hLaRghZyPcA+Q77Hit6ON0qI1GWFdMeNVTm/I2R7R7LLD3Ke5OZsYogHVNpn+Zr4NvVtf16tymVPSsjFmNawczWtaOwLlqrpRTxOwwtL+u9h3ZEnwT2UE8ovI63UqDqjUSWMnDPtsL+Fda+22lsVk4Pka2XCGxOGjJJeYOP1Xu8i+7Q0QdxKnN1+LBr+kUtS1oY3AWkOve+ncFbg2c2MkuN7iyozJ3GpMNrRJYgscWSR+c29nt6dVxvAXRtFWMmjZJGQ5j2hzXDlBFwqezo5M7KuMczZQOxj/wAmn1d6zMzmV2i40Up1Ou6EnkO17OvW4b9LnC7ugrGVtO2ZveOR4j1wWcwGmlMLtOCtxERXFeRERCEREQhRvOBlL4DRPkafpH/Rx/fcDr9UBzuoc6pjIXJY4jVhjr8G3jyuub6N9l/OcdV+k8ilOfKuJnp4uRsbpOt7tH8mHtKkuZrCxHh/C2400jiT/SwmNo7Q8+snaBZzxvp8J0CnNPTtjY1jGhrWgNa0CwAGoADmXoi+ZJA0EnUACSdw1lNWivpFzllVlvUVsznGR7Ir8SJriGtbyXA8p1tpP5al4YPlpWUrgYp32H1HEvYfVdcDqsU7CqHtzb2tkrYzuZT+DUnAMNpKi7d7Yh5Z67hvWeZVvmwwbwnEori7YrzO9S2h+Ms961GUuUUldUGaWwJDWhrb6LQ0bG3N7XueklWlmTwbQppagjXK/Qb9yO97dLy4eql0CgDt/OOQVkoiwMdxQU1NLM7ZGxzrc5A4o6zYdaYtUmwuqOzqYz4RiUgBu2ECEdLbl/4y4eqFvcyODaU81S4ao2iNv3n63W3hoA9dVrLKXOLnG7nEknnJNye1dC5tsG8Gw2EEWdIOGd0yax2M0B1J5yCyqcb2YvPapQvmSQNBJNgASTzAayvpRLOjjPg+GyWNnTWhb699P8Af7kxaj3YWl3JU60OxTFOX/MT9bY7/ALYx7l0bGwNAAFgBYDmA2Km8yeDadTLUEaomaDfvybbdDQR66uZKVUo2+6XniiLxq6psUb5HmzWNLnHmDQSfcFzJiWMSTTyTFzg6R7n6nOFtIk2HRs6kAXUk84itle66hRQnNHXzzYeXTuc+0rmsc4ku0AG8p1kB2kOq3IpskUzHY2h3NQTPNAHYbc7WzRkdek0+4lYubyHRw6H+rTd2yOt7rLGz34qBBBADxnvMhH9LGlov0l34StzkvBoUVO3mhj7S0OPvK5TpU+1KxnN30B/KdSAGpceQW0UJzsVmjSMZyySjsY0k+8tU2VW53Ku88MfmRl3W91vyYFzGwIt7Xx9Vz4DLzsrW0H4ad3Xkovkzgpq6qOIbCbvPMxutx7NQ3kK+I4w0ANFgAAANgA1ABQrNdgPBU5ncOPN5O6Np1e0bnoDVN1Z6R13tNVu2n3WZd/H8dyi2bBu4sR1d6CKus71VxaePnL3nqDWj83KxVUOdOr064N+ziY3rdpPPucFH0bi3le0/KCfK33TtpPw05HOwWuyIwLwqsY0i8bPpH82i0iw63WHRdXeonm3wLwekD3Cz57PPOGfyx2Eu9ZSxJ0grvaqstafdZkPufHyAS7Pg3UQJ1Of4XzJIGgucQAASSdgAFyT1KisqMcNZVPk16N9FjeZg8nVznWTvJU/zoZQ8FCKdh48ut26MH9xFugOUYzbZPeEVPCvH0cFnbjJ9QdXldQ51sbChZRUr9oTcsuz9nL+6p17zPK2nZ3+uoKwci8n/AAOla0j6R/Hk+8Rqb6osOm/Ot8ix66tbDGXu2CwtykuIa0DeXEDrXHyyyVMxe7Nzj9VsMa2JgaNAshERQKRU1nKqL4i+31GxtHsB35uVv0VRwkbHj67Gu9poP6qj8sKjTr6g/wB1zfY4n7VbWRNTwmH055maHsEs/auz27T4Nn0x+UAeLQfssWgkvUSjnn5/tbxVPnZp7VkbvPhHa17x+RCthV5nbpC7wZzQSS57LAXJLtAtA36isvo7Jgr2DmCPK/2VraTcVOeq31UBw3D5aqVkUYL3HULk2a0a9Z+q0XJ696ufJjJeOii0WcZ7rachGtx3czRyD9VjZFZKiih4wBmeAXu5uZgPMPeepSNT7c2yat5hiP8A6x/V19nLx7I6CiEQxv8AiPkiLAxnG4qSIyTOsNgA1uceZo5T/wDiqnyhy/qKokNcYYuRjCQSP6njWegWG5UNnbHnrzdmTfmOndzViprI6fI5nkrnuiiGRj4qLDmPne2My3lJcQCdLU2w2u4gbs51r8YzsRtuKaMyHz33a3qb5R69FINk1EszooAXBpIxWsMvLzQayNjA6Q2J4alTupp2yMcx4Ba4EOB2EEWPuVEYrTeCVbmxSB3BvDmSMc07CHNNx9Yar7wvbE8pqqsdovkc4OOqJgIadwY3yuu5W8wHNLWVFjI0U7DyyeXbdGNftaK7jYmyZdnhxkffF/lGnbf9LFq6gVZAjacuKtnJHK+OtpGSlzWP8mRpcBZ7QNK1+Q3BG4hfi0VHmXomsAkdNI7ldpho6mgah29KLoMlO0zWzA8f0p+iIkVhEREIVKZ7mf56I8hpwOySW/5hT3NRKHYTBb6plaenhXn8iFDs9VZTymDg5WOljL2uY06RDXAHWRqFi3YTfjL3zJ5QgcLSONiTwse/UBIPc13tcydwWcxwbUnrVsL4miDmlp2OBB6CLFfaJq0Vy9jmDvpKiSCQcaNxF+cfVcNxbY9awVfecjIYV0PCRACoiB0f7jdpYd+0g8h3EqhXNINjqI1EHaCngrCnhMTrcOC/Y4y4gNFySABzk6gO1dOZPYUKWlhgH8tjWk87rXcet1z1qjc1+DeEYlFcXbDeZ3qW0PxlnYV0GkcrlCzIuRVxnrxng6WOnB1zP0nfcjsfe8s9kqx1z9nSxnwjEpADdsNoW9Lbl/4y4dQSBT1b8MfatLkxhHhdZDByPeA77g4z/wAIcummtsLBU/mRwbSmmqSNUbRG37z+M628NAHrq4UFMomYWYuaKl89eM8JVR04OqFmk778ljr6GBvtFXLLKGtLnGwAJJ5gNZPYuc4muxTFNd/8xPc87Y73Psxj3ICKx3uhg4q5M2ODeDYbFcWdLeZ3r20fwBila+WMAAAFgBYDmA2L6SK2xuFoaOC0OW2Fz1VFJBTlgfJZpL3OaAy93bAdZAt1lV9hGZCQvBqpmNZyti0nOO7ScAG9NirfRLdRvgY92Jyx8PoGQRMiiaGMYNFrRyD9Ty35V54vi8dLC6aZwaxguTyk8gA5XHYAst2zVtVB5zZa7wnRrSC3WYgwEQluwloOvS5DpXI6LIAukml3TbgLR5UZQPr6p8z9WlxWMvfRYPJb+p3klXpTxaDGt81ob2ABUDg0GnUws86WNva9oXQRXEdLX5xM/mP0Ttk3ON542+6KpMeojX406JuzSawnzWRtGme3S6yFbRdbWdgUMzdYYSJqx449Q9xbuZplxPW7/iFi7JqPZGTVPEANb2uP2tdXauPfOZHwvc9g/upjDEGNDWizWgAAbAALAdi+GVQMjmDawNJ3aelYdNm36xzr9qqlsbHPebNY0uJ5gBcqP5B1DpoJah/lTzvf0NaGxtHQA2yzGQF0L5naCw7Sf0D5K054D2sHH6KSqoX4d/iGMyN2s4V2mf7cVmHt0Q31lbc8wYxzjsaC49DRc/kojm1wcsgdUPH0lQdLeGXJHaSXdGitTZdR7JBPUD4rBre03Pla6q1Ue+eyPhqe7+6mAFti86uqbFG6R5s1jS4nmAFyvVV5nUyhs1tKw63WfJ0fUb1njdTedUNn0bq2obCOOp5DifXFT1EwgjLyoLi+IvrKp0hBLpHANZtsPJY0dVh0q6MmcDFJTMiFtIC7zzvPlHo5BuAUAzXZPcJKal44sWpm+QjWfVae1w5lai3+klY3E2ii+Flr9tsh3D69Sz9mQmxnfq5FCcoMW4fE6WkYeLHI2WTe5gMjR1NF+l25STKHGW0lM+Z2vRFmjznnU0du3cCq4zZsdNiL5XnScGSPLjyue4Nv+Jyo7KpLQzVj9GNIb/MR9r+JU9XN77IRxIv2K2URYuKVHBwSv82N7vZYT+iwWtLnBo4rQJsLqgq+fTlkf5z3O9pxP6q1s1dTpUJb5krx1ENf+ZKqJWPmgqf/AFEf/bePxNP7V6d0ihB2e63+Ug+dvuuX2c+1QOu/5VjrwqKJkjmOe25jdpt3O0S2/YSvdF5g1xabhdQQDqiwcaxiOlhdLKbNGwcrnHY1o5SfieRZc0wY0ucQGtBJJ2AAXJPUqUyvymdXT8W/BtOjGzXfXquR5ztXuC2dj7LdXzWOTG/EfsOs+Sp1lUKdmWp0WJjWNTV8+k65OsMjFyGtGuw6hcndfo1SujJPNdwdDKJXaFTURlhdYO4FjhraBfWSNTtfLYbLnZYDmmo6ezpGmoeOWS2hfdGNXtXXqUbGRMDGCwGgXPmllkOJ2p1VN4Vk9V1zvoY5Jdg0zfRAGoAyO1Cw5LqwsBzI7HVk3+3F+sjh+Q61ascQaAGgADUAAAANwGxfSdfgFaZRsGbs1rMGyZpqRtqeFkfO4C7z0vN3HrK2aIkVsAAWCIiISosetxCOFhfLIyNo+s9zWjtKqPKDPRM8llLGIRrGm+zpPZ8lp3HSULZFWYlLqE1TJz8Z2jfeeKwdgS2VJ9Y0ZMFyrSx/PRTxXbSsdO7zzdkfvGk7sHSq5x3L2trTovlLWO1cFHdjTfksNb+slSzAMycjrOq5RGPs47Od1vPFb1BysbAsj6WjH0ELWu+0PGkPru1joFglyCj3c83xGwXPGIYHPTsY6aN0YkvoBw0XENtc6J1gaxrIC8cPr3wSslidovY4Oad4/MchHKCVLM7eJOlxJzSCGxNbG24Ivq0nEX2gucRfl0QoWnKhIAx5DeC6RyNyrZiFMJWjReDoyM819r6udp2g/qCt8qnzH0ErTPKQRC9rGgnY57S48XnsCRferYTCtqB5ewEoqLzv4AKetErBZtQ0vI/uNIEnbdrulxV6Kqc+kg/yjRrdeU23fRD3n8kDVR1bQYj1LOzJ4NoUslQRrmfot+5Hcaul5d7IVkLXZPYWKalhhH8uNrTvdbjHrdc9a2KQqaJmBgasDH8VFLSyzu/lsc4DnIHFHW6w61zDLIXOLnG5JJJ5yTcntV256axzKBjG3tJM1ruhrXvA9prT1KrMjMm3V1ZHEAdAEOkPI2MHjXPIT5I3lOCz6sl8gYFdmbfBvBsNhaRZ0g4V3TJrF94bojqUnX4BbUF+pq0mtwtAHBRHOnjPg+GyAGzprQt6H30/wB3aFCMyWDadRLUEaom6DfvyazboaLeuvDPNjvC1bIGniwN43/cfYnsaG9pVhZssG8Gw2K4s6X6Z3+5Yt7GBgTtAqX8So6mqVIi02WGM+CUM817Oawhn33cVn4iD1JqvE2Fyo5Pnjo2TPjcyazHuZwgbG5p0SWkjj3tq5lMMKxeKqiEsDw9jthF9o2gg6wRzFcuK68ymHyMo5JHXDZZLsB5Q1uiXDcTq9ROIVCnqXyPwlWIo1nDyebWUErbfSRtMkZ5Q5gJt6wu3r3KSrwr5wyKR7vJaxzj0BpJ9yarzwHNIK5zyHg08QpxzP0vYa5/6K8lTubCDSxBp8yN7vwhn7lcS886VPvVtbyaPqU/ZLbQk8ysfEYC+F7Gmxe0tB5tIaN+q9+pelNTtjY1jBZrGhrRzBosPcvRfMkgaCSbAAkk7ABrJXMYnFuDhe61LC+JQbOpjnBwtp2njS8Z+6Np1DrcPwlSLI6k4Ogp2/wBsOPS/jn/kqgx7E3VtY5/2jg1g5m30WDsseklXrDEGNDRsaA0dAFgum2vT+xUMFNxJLndth+bdyy6OTfzvk4DILwxSkMsL4wbcI0sJ5mu4rrb9ElZEUYa0NaLBoAAGwACwHYvpFzGM4cPDX14LVwi91i4piLaeF8r/ACWNJO/mA3k2HWqKlklraq/lSzP2cl3GwG5oHYApjnUyh0ntpWHUyz5N7iOK3qBv6w5l7Zq8ntbqp42XZH+T3ft9pdxstjdl0Dq2Qe8/QfQd+p6lhVTjVVAgboNfv+FO8FwptNAyFmxgtfnO1zj0m5WaiLh3vdI4vcbk5lbrWhoAHBVnnJkqKiZsUUMzootdxFIWueRrIIFiANXtLNzV4PJFw75Y3xk6DRptc0kDSJtcbNbVP0W0/bBNF7E1gAyzvnrc+JVIUYE++LrlFpMtZ9DD6g88Zb7ZDP3LdqJ5zqjRw9w8+SNvv0/2qjs5m8q4m/7m/VT1LsMLj1FU6rFzR4cbzTm9rCIcxNw93Zxe1V0r1yQwnwaiijIs7R03fefxj2XA6l33SWq3NHuxq827hmfsO9c9syLHNi+VblEXjWVbYo3yPNmsaXE7gLleaNaXGw1K6cmwuVBM6eUWixtKw63gOkt5t+K3rIudwHOvzM9kgJHmslbdsZtEDyyDa/1dg3381QgCXEa2w/6k8lhzNv8Ata0djV0fhOGMpoI4YxZkbQ0b7bSd5Nyd5K9d2bRCipmxDXU9vH8dgXNtcamcynQaevNZaIivq8iIiEIiIhCIiIQqUzvZI8BP4VGPo5jxwPqy7b9Dxc9Idzhb/M3lUHxGjfYPju6PYNJhPGG9zSewjmKn+M4SyqgkhlF2SNseccoI3g2I3hc6zwz4ZXWvoywPuDrs4ch3tc07OYkJwzCzZRuJN4NDqul0WuyexxlZTRzx7HjWOVrhqc07wbj3rYpq0QQRcLFr8LinGjNFHKOZ7GuA6NIalrIshqFrtIUkF98bT7jqW9RCQtadQvxjAAABYDUANgC/UWPX4hHAwySvbGwbXOIA9/LuQnaL3c4AXJsBruqFynyibiGLxOBvC2WKJnMWCUaTvWJceiyz84GdA1QdT0t2wnU95uHSDmA2tZ7zy2FwYANJha7W06nNJBHLqI5xcbdycAsqpqA44W6BdVotTkvlCyupmTMI1iz231seBxmnr2c4IPKtsmrUBBFwseuw+OdhZMxsjDta9ocNWzUeVfGHYVDTt0YImRNOshjWtBPObbSstEIsL3RaXK7KZlBSumdYu8mNnnvI1Do5TuBX1lJlXT0EenO/WRxYxYvf91vNvOoc6oPKzKyXEJ+Ek4rRcMjB4rG/q46rnl3AABQFWqKgRiw1XlgtE+vro2PJc6eW73ctiS+Q+zpFdLsYAAALAagOYKncyWDadRLUEaomiNv3pNbrbw0W9dXIlKZRsszEeKLWZQZOw1sQinDiwODrNc5usAgXI2jWdS2aJquEAixURpM1WHxuDuBL7cj5JXDrbex61LI4w0BrQAAAAAAAANQAA2BfS+XyBoJJAA1kk2A6ShI1jW6Cy+lXud7KoQU3grD9LOOMB9WK+u/3raPRpL7ytztQU4LKUieXZpDXE085cPL6G9oVL4hXyTyOllcXvebuceU/oLagBsATgFSqakAYW6qaZo4L1Ez/ADYg32ng/tVpKvc0MH0dQ/ndG32Q4/uCsJeXdIX4toP6rDyC1tnNtTt67/VFDs5uOcDS8E08ee46IxbT7dTesqYqjMscc8Lq3vBuwcRn3G3ses3d1p/R6h9pqw9w91mZ7eA8c+5JtGfdRWGrsvyvnI6l4Svp2/3A49DLvP8AxV6qos1lLpVxd9nE89bi1g9znK3VZ6VS4qtrPlaPMn7WUWyWWhLuZRa7H8YbSU75na9EcUec46mjrPuutiqmznZQ8NOIGHiQ+VvkO32Rq6S5ZWyKA1tS2M/CM3dn70VusqNxEXceCjVDSSVtUG3vJM8kuO8lznHcBc9SvegomwxMjYLNY0NA3Dn3naelQnNbk9oRuqXjjScVm5gOs+s4djd6nq0ukdeJp9wz4Y8u/j4aeKrbNp8DN47V30RaSfLWjY4tdUMDmktIs82INjrAttXllvlD4JSuLTaSTiR84JGt3qjX02VS4Jk9LV8KY9ENhjMr3uJDQ0a9oB1mxsNxS7G2E2ujMsxIboLWz56g+rorK50LwyMXPFW5490PpDOyT5VvQbqg8naHh6uGPaHSNv8AdBu78IKv1Vtt7Nh2e9jInEkgk3t3aAdakoal9QC5wGXJFA87k9qeFnnSF3ssI/ep4qyzvT3lp2czHu9pzR+0pnR9mPaEfVc+RTtoOw07vXFRfJDCfCa2KMi7dLTd91nGPbYDrV6qvM0uFWbLUEeURE3oFnP9+iPVKsNWektVvqvdjRgt36n8dyi2ZFghxHVyKE51MV4OlbCDrmdr+4yzj+LQ96mypnOJinD17wDxYrRDpGt59ouHUFD0epd/WtcdGe9+PPPuT9oy7uAganJZma/FaSlqHz1UmgWs0YxoSO1uvpu4rTawFvWKs8Z08OP+o/8AaqPkVORZKh72Mjna4yRmUXje0aOsNuSdpcLblr8RwZ0EUL3EXlDjoWN2W0SA7eWvaetekNqYXuDQczwsRz5jqPqywmPlhZkBYeufWum6eobIxr2ODmuALXAggg7CCNoXoofmmcThUN+R0o6uFepgplpsdiaHc0REQnoiIhCIiIQir7O5kj4RB4TGPpYAdIDa6Laetut3RpblYK/CEJkjA9paVRmafK7wWp4CR1oZyBr2Ml2NO4O1NPq8y2WXmcSpgxJ7KaXRZE1sZbZrmOd5TiQRtu7R1W8lR7OPkl4DVnQFoZbvj5m+cz1SRbcRvWowDD3VtbFG4lxllGm4kkkX0pHE8p0Q4p/WsjeSMG643U0o8+FQP+rBE/e10jPz0lluz6utqpG33zn/AONSaqzQ4e/YySP7sr/36Sxm5lqHzqg7uEZ+jEmStYKkcfXgobiGeiskFo2xQ7w0vd2vNvwqLl9ZiUv86pk9Zwbf8MY7Artoc12HxWPAaZHLI+R/4SdH3KS01IyJobGxrGjY1rWtA6hqRdHs0j/4jlWWSGZwNIlriHEaxA03b/uOHlfdGredi32cPN+K6JroA1k8TdFg1Br2D6h8231TsGsbDcTVEl1ZFOwNwWXNFDiVXhs7tAvgkGpzHDUR/Ux2pw5j2FTSiz4ztH0tPG887Xvj9xDlauK4HBVN0Z4mSjk0mgkdB2t6lFarM7QPN2iWPc2UkfjDktwq3s8sf8N2SjsmfU24tIL75z+ka0eKZ4a2UER8HAOdjbu9p5PuAU3ZmVohtfUHcZI/0jC22HZs8PhIIpw8jlkc+T8Ljo+5GSN3Uu1d67lSeF4DV4lKSxr5XE8aZ5OiPvSO/LWeYLGygwoUtQ+AP4Qx2a5wFhp2BeG8tgTo3O23JsXTcUQaA1oDQNQAAAA3AbFg1GTlLI4vkpoHudrLnQxOcekkXKMSQ0WWRzVCZP5e1VFFwUBja0uLzeMOJcQBrPQAOpbL+L+IefF3Tfirl8U6P0Sm7iH5U8U6P0Sm7iH5UXCUU8oFg9U1/F/EPPi7pvxT+L+IefF3Tfirl8U6P0Sn7iH5U8U6P0Sm7iH5UXCXcTfOqUnzsYi7+c1n3YoR73NK1pfX4ibf5mp17PpHMH7G+5dBQZP0zDdlPC087Yoh+QWeAi6PZXu+N5VNZO5l5pCHVjxE37NhDpDuLvJb+JeedzDYaVtJT07AxjWyvIG0lxjbdxOtx4p1lXUsHEcDgqCDPDFKW3AL2McRfba41JLqR1K3AWt48Vztg2VlTSMLIXBrXO0jdjHa7AbSOYBbD+JFd9o3uovgru8S6H0On7mL4J4l0PolP3MXwVSShpZHF74mkniQExsM7RYSG3aVRtTnBrZGOY6QWc0tNo4wbEWNiBcalG7LpbxLofRKfuYvgniZQ+iU/cxfBTQwQwAiJgbfkAPomPpZZPjfftuue8FyhmpC4wODS8AEljXagSR5Q1bVtv4k132je6i+Cu7xNofRKbuYvgnibQ+iU3cxfBRS0dNK7HJG0nmQCU5sE7BZr7DvVI/xIrvtW91F8FGXuJJJuSTck7STtXSnibQ+iU3cxfBPE2h9Epu5i+CfDTwQX3TA2+tgB9Ej6aWT4337bqi4M4FaxrWtlaGtAaAIoLAAWA8nmXp/Eau+2HdQfKrx8T6L0Sm7iL4J4n0XolN3EXwUJ2fRk3MLP+I/Cfuqj/UPiVzxjGOz1bmunfplos3itAAJubBoAufgrLr8J/wvJ+RrtU1Toh/PeQi7fVjDh0351P4slKNrg5tLTtc0ggiGIEEawQbais+qo2St0ZGNe3zXNa4atmo6lbYxkbQxgAA4DIIZTOGJzjcniuYcKxR9NKJYiA9t7EgOtcEHUdxK338TK37RndR/BXn4s0no1P3MPyp4s0no1P3MPyqCakp53YpYw48yAU1lPMwWa+3iqM/iZW/aM7qP4LS41jstXIHzODnBuiLNa0WBJ2DeSujhk1S+jQdzD8qeLdL6NB3MXypIqOmhdjjjaDzAASvgmeLOfcd65/w3Leqp4mxRPa1jb2HBxHaSTrIudZKyv4k132re6h+VXv4uUvo0HcxfKv3xepvR4O5i+Ca6gpHuLnRNJOpwj8JRDOBYSHzVD/xJrvtW91D8qjMkpcS4m5JJJ5yTcrp7xepvR4O5i+C/Rk/Tejw91F8FLDTwQX3TA2+tgB9Ex9NLJ8b79t1zU3F5BaztkXAjU3Uy5NunWde1MRxiSc3ldpHSc/Y0a36Ols5OK3VyWXSv+A0/2EPdRfBfrcCpwbiCEEcvBR/BSCOMOxBouONknsj7WxrQ5raV0eFwh7S0nTcAdR0XSOLT1ix61LEROV9jcLQ3kiIiE5EREIRERCEREQhaPLLJltfSPhNg/wAqN3myDYeg6wdxKrrM3k64Vc8srS0wAxWI1iRx43WGtI9dESqtJG0yNcrhRESKyiIiEIiIhCIiIQiIiEIiIhCIiIQiIiEIiIhCIiIQiIiEIiIhCIiIQiIiEIiIhCIiIQiIiEIiIhCIiIQiIiEIiIhCIiIQiIiEIiIhCIiIQv/Z"/>
          <p:cNvSpPr>
            <a:spLocks noChangeAspect="1" noChangeArrowheads="1"/>
          </p:cNvSpPr>
          <p:nvPr/>
        </p:nvSpPr>
        <p:spPr bwMode="auto">
          <a:xfrm>
            <a:off x="-730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data:image/jpeg;base64,/9j/4AAQSkZJRgABAQAAAQABAAD/2wCEAAkGBhQREBUUEhQVFBUVFhcWGRQYFBAXFxgXFhUVFRYcGBcXHCYfFxkjGRgVHy8gIycqLC0tGB4xNTAqNScrLCkBCQoKDgwOGg8PGi0kHyAxLS0sLCwsKSwsLDUyLCwsLCwsLywsLCwpLTUqLCwsLCkqLCwsLCwqLCwvLCksLCwsKf/AABEIAHgBpAMBIgACEQEDEQH/xAAcAAEAAgMBAQEAAAAAAAAAAAAABgcEBQgDAgH/xABLEAABAwIBBggKCAQFAwUAAAABAAIDBBEFBgcSITFhEyJBUXGBkZMUFjJSVIKSodHSI0JTcqKxwcIXQ2JjFSREg7Izc5Q0o9Ph8P/EABsBAAEFAQEAAAAAAAAAAAAAAAABAgMEBQYH/8QAPBEAAQMCAwQHCAAEBgMAAAAAAQACAwQREiExBRNBUQZhcYGRofAUIjJSscHR4TNyovEVQlNikuIWI2P/2gAMAwEAAhEDEQA/ALxREQhEREIRERCEREQhEREIRERCEREQhEREIRERCEREQhEREIRERCEREQhEREIRERCEREQhEREIRERCEREQhEREIRERCEREQhEREIRERCFi4riDYIJJneTGxzz6oJt17FTObLLh0NY5k7rx1T7kk6mzOOp24OJ0T6vMplnlxjgqARA8ad4b6jLPd79AdapDgzbSsbXtextcAEi/PYjtTgs2qmLZBh4Lq1FDc2OV3htLoSG88Nmvvtc36j+sCx3g84UyTVfY8PaHBEREJ6IiIQiIiEIiKp86OcRwc6jpXWtqmlB135Y2kbP6j1c6FHLII24it/lbnWp6QmOEeETDUQDaNp/qfyncOshVli2c2vqCfpjE0/Vi+jA9Ycc+0vXInN1LiB03HgoAbGS2t1tojHLzX2DedSuTAsiaSjA4KFukP5jwHyH1js6BYJ2QVECafO9gqCbSVk/GDKmXfo1D/frR1NWU3GLamH+q08fv1LppEXTvYv8AcufcIzpV8Fry8M3zZRpfjFne9bTKvOzJVU8bIBJTP0iZHNkIvYWaGvbY2JJJBA2DarNx7IWiqgTLC1rtf0rLRvG8uGo+sCFz1WQM4ZzIC6RmmWxkgBzhezTYcp1dqUWKhlEsIwl1wVl+NlZ6XUf+RN8y/PGqr9LqP/Im+ZdCYDk3FT0sURYwljGtJLWm7rcY3I5XXKz/APDYvs4/YZ8El1KKR9s3Lmzxqq/Sqj/yJvmQ5T1fpVR383zK0M81ZHDSxwsYxrpn3JDWg6Edidg1XcWdhVX5M4Qaqrhg5JHgO3MHGefZDkoVSRjmPwA3X54z1XpU/fzfMvw5TVXpU/fzfMulRhkX2UfsM+Cf4bF9nH7DPgkurfsbvmXNXjLVekz9/N8yeMdV6TP383zKZZ5q9hqo6eNrWiJmk7RaBxpNgNuZoB9ZT/NjgYp8Ni0hxpbzOuPPto/gDPeluoGwudIWB2nFUd4xVXpM/fzfMvw5Q1PpM/fy/MuneCHMOwJwQ5h2BJdWPY3fP68VzEMoakf6mfv5fmWzw7OLXwm7al7xzSESA+3c9hC6JMLTtaOwLT4tkVR1IIlp47n67Whjx6zbHtRdJ7I8Zteqox7OzPU0jY2h0EwkBdJE9zQ5ga7Vt0m8YtNrnZt5FGRlVWn/AFVT38/zLY5eZEuw6YAEvhkuY3m19W1rratIXGvlB6QJlmpgtROd50zuwNY387rO2nXigg32HFmBa9vsUyKKSebdudYqvPGmt9Kqu/n+ZPGmt9Kqu/n+ZXutJlrV8Fh9Q7lLNAf7hDP3LnoOlJmlbGIfiIHxczb5Vdk2YWNLjJpnp+1UPjbWel1Pfz/Mv0ZV1p/1dT38/wAy1KtrNjgPA0xmcOPNrG6MeT2m7ujRXRbT2gygg3rhc6AaX9BZtLC+ofgBt1qvPGmt9Kqu/n+ZPGqtH+qqe/n+ZXuonnOq9DD3N+0kYzsJef8AgsGk6TGpnZCIbYiBfFp1/CtCbZxiYX7zTq/arPxurfS6nv5vmX6MrK0/6up7+b5lqFdWQOBeDUbdIWkl+kfzi44reptuslbe1dpN2fEJCLkmwF7dvNUaSB9Q/CHWtxVW+NVd6VU99P8AMnjXXelVPfT/ADK9lEs4+UHg9NwbDaSa7Rzhn1z130es8yxKTpK+qmbCyHNx+bxPw8Ar02zt0wvdJp1ftVp43VvpdT383zL68aq70qq76f5lmZB5PeF1Q0heOKz38x18VvWfcCrqVzau3mUEoiazEbXOdrcuBUNJRPqGYy6w9daonxrrvSqnvp/mTxrrvSqnvp/mV7Isr/y7/wCP9X/VW/8ACnf6nl+1RPjXXelVPfz/ADL6GVNf6VVd9P8AFTDLrEeDxWj16o9Bx9aUg+5qsRXanpE6CKKQxfxAT8WmfZ2FQRUBkc5u8Pun1xVF+NVf6VVd9P8AFfgyxrmm/hdRca7GaU7OcE61eqpXOHT6GIzf1aDu2Nt/eCrGydu/4hMYjHhsL634gchzUdXRup2B+MnO3rNdDUk+nGx42Oa13tAFYeN4/BRxcJUSBjeQbXOPM1o1uPQokMv4qLCaV7uPM+BgZFfWS1oYS7zWgjb1BVNWVtVidTd2lLK/UGjY1vM0bGMH/wBk8q6AkNBc42AUklThADcyVMMoM9E8hLaRghZyPcA+Q77Hit6ON0qI1GWFdMeNVTm/I2R7R7LLD3Ke5OZsYogHVNpn+Zr4NvVtf16tymVPSsjFmNawczWtaOwLlqrpRTxOwwtL+u9h3ZEnwT2UE8ovI63UqDqjUSWMnDPtsL+Fda+22lsVk4Pka2XCGxOGjJJeYOP1Xu8i+7Q0QdxKnN1+LBr+kUtS1oY3AWkOve+ncFbg2c2MkuN7iyozJ3GpMNrRJYgscWSR+c29nt6dVxvAXRtFWMmjZJGQ5j2hzXDlBFwqezo5M7KuMczZQOxj/wAmn1d6zMzmV2i40Up1Ou6EnkO17OvW4b9LnC7ugrGVtO2ZveOR4j1wWcwGmlMLtOCtxERXFeRERCEREQhRvOBlL4DRPkafpH/Rx/fcDr9UBzuoc6pjIXJY4jVhjr8G3jyuub6N9l/OcdV+k8ilOfKuJnp4uRsbpOt7tH8mHtKkuZrCxHh/C2400jiT/SwmNo7Q8+snaBZzxvp8J0CnNPTtjY1jGhrWgNa0CwAGoADmXoi+ZJA0EnUACSdw1lNWivpFzllVlvUVsznGR7Ir8SJriGtbyXA8p1tpP5al4YPlpWUrgYp32H1HEvYfVdcDqsU7CqHtzb2tkrYzuZT+DUnAMNpKi7d7Yh5Z67hvWeZVvmwwbwnEori7YrzO9S2h+Ms961GUuUUldUGaWwJDWhrb6LQ0bG3N7XueklWlmTwbQppagjXK/Qb9yO97dLy4eql0CgDt/OOQVkoiwMdxQU1NLM7ZGxzrc5A4o6zYdaYtUmwuqOzqYz4RiUgBu2ECEdLbl/4y4eqFvcyODaU81S4ao2iNv3n63W3hoA9dVrLKXOLnG7nEknnJNye1dC5tsG8Gw2EEWdIOGd0yax2M0B1J5yCyqcb2YvPapQvmSQNBJNgASTzAayvpRLOjjPg+GyWNnTWhb699P8Af7kxaj3YWl3JU60OxTFOX/MT9bY7/ALYx7l0bGwNAAFgBYDmA2Km8yeDadTLUEaomaDfvybbdDQR66uZKVUo2+6XniiLxq6psUb5HmzWNLnHmDQSfcFzJiWMSTTyTFzg6R7n6nOFtIk2HRs6kAXUk84itle66hRQnNHXzzYeXTuc+0rmsc4ku0AG8p1kB2kOq3IpskUzHY2h3NQTPNAHYbc7WzRkdek0+4lYubyHRw6H+rTd2yOt7rLGz34qBBBADxnvMhH9LGlov0l34StzkvBoUVO3mhj7S0OPvK5TpU+1KxnN30B/KdSAGpceQW0UJzsVmjSMZyySjsY0k+8tU2VW53Ku88MfmRl3W91vyYFzGwIt7Xx9Vz4DLzsrW0H4ad3Xkovkzgpq6qOIbCbvPMxutx7NQ3kK+I4w0ANFgAAANgA1ABQrNdgPBU5ncOPN5O6Np1e0bnoDVN1Z6R13tNVu2n3WZd/H8dyi2bBu4sR1d6CKus71VxaePnL3nqDWj83KxVUOdOr064N+ziY3rdpPPucFH0bi3le0/KCfK33TtpPw05HOwWuyIwLwqsY0i8bPpH82i0iw63WHRdXeonm3wLwekD3Cz57PPOGfyx2Eu9ZSxJ0grvaqstafdZkPufHyAS7Pg3UQJ1Of4XzJIGgucQAASSdgAFyT1KisqMcNZVPk16N9FjeZg8nVznWTvJU/zoZQ8FCKdh48ut26MH9xFugOUYzbZPeEVPCvH0cFnbjJ9QdXldQ51sbChZRUr9oTcsuz9nL+6p17zPK2nZ3+uoKwci8n/AAOla0j6R/Hk+8Rqb6osOm/Ot8ix66tbDGXu2CwtykuIa0DeXEDrXHyyyVMxe7Nzj9VsMa2JgaNAshERQKRU1nKqL4i+31GxtHsB35uVv0VRwkbHj67Gu9poP6qj8sKjTr6g/wB1zfY4n7VbWRNTwmH055maHsEs/auz27T4Nn0x+UAeLQfssWgkvUSjnn5/tbxVPnZp7VkbvPhHa17x+RCthV5nbpC7wZzQSS57LAXJLtAtA36isvo7Jgr2DmCPK/2VraTcVOeq31UBw3D5aqVkUYL3HULk2a0a9Z+q0XJ696ufJjJeOii0WcZ7rachGtx3czRyD9VjZFZKiih4wBmeAXu5uZgPMPeepSNT7c2yat5hiP8A6x/V19nLx7I6CiEQxv8AiPkiLAxnG4qSIyTOsNgA1uceZo5T/wDiqnyhy/qKokNcYYuRjCQSP6njWegWG5UNnbHnrzdmTfmOndzViprI6fI5nkrnuiiGRj4qLDmPne2My3lJcQCdLU2w2u4gbs51r8YzsRtuKaMyHz33a3qb5R69FINk1EszooAXBpIxWsMvLzQayNjA6Q2J4alTupp2yMcx4Ba4EOB2EEWPuVEYrTeCVbmxSB3BvDmSMc07CHNNx9Yar7wvbE8pqqsdovkc4OOqJgIadwY3yuu5W8wHNLWVFjI0U7DyyeXbdGNftaK7jYmyZdnhxkffF/lGnbf9LFq6gVZAjacuKtnJHK+OtpGSlzWP8mRpcBZ7QNK1+Q3BG4hfi0VHmXomsAkdNI7ldpho6mgah29KLoMlO0zWzA8f0p+iIkVhEREIVKZ7mf56I8hpwOySW/5hT3NRKHYTBb6plaenhXn8iFDs9VZTymDg5WOljL2uY06RDXAHWRqFi3YTfjL3zJ5QgcLSONiTwse/UBIPc13tcydwWcxwbUnrVsL4miDmlp2OBB6CLFfaJq0Vy9jmDvpKiSCQcaNxF+cfVcNxbY9awVfecjIYV0PCRACoiB0f7jdpYd+0g8h3EqhXNINjqI1EHaCngrCnhMTrcOC/Y4y4gNFySABzk6gO1dOZPYUKWlhgH8tjWk87rXcet1z1qjc1+DeEYlFcXbDeZ3qW0PxlnYV0GkcrlCzIuRVxnrxng6WOnB1zP0nfcjsfe8s9kqx1z9nSxnwjEpADdsNoW9Lbl/4y4dQSBT1b8MfatLkxhHhdZDByPeA77g4z/wAIcummtsLBU/mRwbSmmqSNUbRG37z+M628NAHrq4UFMomYWYuaKl89eM8JVR04OqFmk778ljr6GBvtFXLLKGtLnGwAJJ5gNZPYuc4muxTFNd/8xPc87Y73Psxj3ICKx3uhg4q5M2ODeDYbFcWdLeZ3r20fwBila+WMAAAFgBYDmA2L6SK2xuFoaOC0OW2Fz1VFJBTlgfJZpL3OaAy93bAdZAt1lV9hGZCQvBqpmNZyti0nOO7ScAG9NirfRLdRvgY92Jyx8PoGQRMiiaGMYNFrRyD9Ty35V54vi8dLC6aZwaxguTyk8gA5XHYAst2zVtVB5zZa7wnRrSC3WYgwEQluwloOvS5DpXI6LIAukml3TbgLR5UZQPr6p8z9WlxWMvfRYPJb+p3klXpTxaDGt81ob2ABUDg0GnUws86WNva9oXQRXEdLX5xM/mP0Ttk3ON542+6KpMeojX406JuzSawnzWRtGme3S6yFbRdbWdgUMzdYYSJqx449Q9xbuZplxPW7/iFi7JqPZGTVPEANb2uP2tdXauPfOZHwvc9g/upjDEGNDWizWgAAbAALAdi+GVQMjmDawNJ3aelYdNm36xzr9qqlsbHPebNY0uJ5gBcqP5B1DpoJah/lTzvf0NaGxtHQA2yzGQF0L5naCw7Sf0D5K054D2sHH6KSqoX4d/iGMyN2s4V2mf7cVmHt0Q31lbc8wYxzjsaC49DRc/kojm1wcsgdUPH0lQdLeGXJHaSXdGitTZdR7JBPUD4rBre03Pla6q1Ue+eyPhqe7+6mAFti86uqbFG6R5s1jS4nmAFyvVV5nUyhs1tKw63WfJ0fUb1njdTedUNn0bq2obCOOp5DifXFT1EwgjLyoLi+IvrKp0hBLpHANZtsPJY0dVh0q6MmcDFJTMiFtIC7zzvPlHo5BuAUAzXZPcJKal44sWpm+QjWfVae1w5lai3+klY3E2ii+Flr9tsh3D69Sz9mQmxnfq5FCcoMW4fE6WkYeLHI2WTe5gMjR1NF+l25STKHGW0lM+Z2vRFmjznnU0du3cCq4zZsdNiL5XnScGSPLjyue4Nv+Jyo7KpLQzVj9GNIb/MR9r+JU9XN77IRxIv2K2URYuKVHBwSv82N7vZYT+iwWtLnBo4rQJsLqgq+fTlkf5z3O9pxP6q1s1dTpUJb5krx1ENf+ZKqJWPmgqf/AFEf/bePxNP7V6d0ihB2e63+Ug+dvuuX2c+1QOu/5VjrwqKJkjmOe25jdpt3O0S2/YSvdF5g1xabhdQQDqiwcaxiOlhdLKbNGwcrnHY1o5SfieRZc0wY0ucQGtBJJ2AAXJPUqUyvymdXT8W/BtOjGzXfXquR5ztXuC2dj7LdXzWOTG/EfsOs+Sp1lUKdmWp0WJjWNTV8+k65OsMjFyGtGuw6hcndfo1SujJPNdwdDKJXaFTURlhdYO4FjhraBfWSNTtfLYbLnZYDmmo6ezpGmoeOWS2hfdGNXtXXqUbGRMDGCwGgXPmllkOJ2p1VN4Vk9V1zvoY5Jdg0zfRAGoAyO1Cw5LqwsBzI7HVk3+3F+sjh+Q61ascQaAGgADUAAAANwGxfSdfgFaZRsGbs1rMGyZpqRtqeFkfO4C7z0vN3HrK2aIkVsAAWCIiISosetxCOFhfLIyNo+s9zWjtKqPKDPRM8llLGIRrGm+zpPZ8lp3HSULZFWYlLqE1TJz8Z2jfeeKwdgS2VJ9Y0ZMFyrSx/PRTxXbSsdO7zzdkfvGk7sHSq5x3L2trTovlLWO1cFHdjTfksNb+slSzAMycjrOq5RGPs47Od1vPFb1BysbAsj6WjH0ELWu+0PGkPru1joFglyCj3c83xGwXPGIYHPTsY6aN0YkvoBw0XENtc6J1gaxrIC8cPr3wSslidovY4Oad4/MchHKCVLM7eJOlxJzSCGxNbG24Ivq0nEX2gucRfl0QoWnKhIAx5DeC6RyNyrZiFMJWjReDoyM819r6udp2g/qCt8qnzH0ErTPKQRC9rGgnY57S48XnsCRferYTCtqB5ewEoqLzv4AKetErBZtQ0vI/uNIEnbdrulxV6Kqc+kg/yjRrdeU23fRD3n8kDVR1bQYj1LOzJ4NoUslQRrmfot+5Hcaul5d7IVkLXZPYWKalhhH8uNrTvdbjHrdc9a2KQqaJmBgasDH8VFLSyzu/lsc4DnIHFHW6w61zDLIXOLnG5JJJ5yTcntV256axzKBjG3tJM1ruhrXvA9prT1KrMjMm3V1ZHEAdAEOkPI2MHjXPIT5I3lOCz6sl8gYFdmbfBvBsNhaRZ0g4V3TJrF94bojqUnX4BbUF+pq0mtwtAHBRHOnjPg+GyAGzprQt6H30/wB3aFCMyWDadRLUEaom6DfvyazboaLeuvDPNjvC1bIGniwN43/cfYnsaG9pVhZssG8Gw2K4s6X6Z3+5Yt7GBgTtAqX8So6mqVIi02WGM+CUM817Oawhn33cVn4iD1JqvE2Fyo5Pnjo2TPjcyazHuZwgbG5p0SWkjj3tq5lMMKxeKqiEsDw9jthF9o2gg6wRzFcuK68ymHyMo5JHXDZZLsB5Q1uiXDcTq9ROIVCnqXyPwlWIo1nDyebWUErbfSRtMkZ5Q5gJt6wu3r3KSrwr5wyKR7vJaxzj0BpJ9yarzwHNIK5zyHg08QpxzP0vYa5/6K8lTubCDSxBp8yN7vwhn7lcS886VPvVtbyaPqU/ZLbQk8ysfEYC+F7Gmxe0tB5tIaN+q9+pelNTtjY1jBZrGhrRzBosPcvRfMkgaCSbAAkk7ABrJXMYnFuDhe61LC+JQbOpjnBwtp2njS8Z+6Np1DrcPwlSLI6k4Ogp2/wBsOPS/jn/kqgx7E3VtY5/2jg1g5m30WDsseklXrDEGNDRsaA0dAFgum2vT+xUMFNxJLndth+bdyy6OTfzvk4DILwxSkMsL4wbcI0sJ5mu4rrb9ElZEUYa0NaLBoAAGwACwHYvpFzGM4cPDX14LVwi91i4piLaeF8r/ACWNJO/mA3k2HWqKlklraq/lSzP2cl3GwG5oHYApjnUyh0ntpWHUyz5N7iOK3qBv6w5l7Zq8ntbqp42XZH+T3ft9pdxstjdl0Dq2Qe8/QfQd+p6lhVTjVVAgboNfv+FO8FwptNAyFmxgtfnO1zj0m5WaiLh3vdI4vcbk5lbrWhoAHBVnnJkqKiZsUUMzootdxFIWueRrIIFiANXtLNzV4PJFw75Y3xk6DRptc0kDSJtcbNbVP0W0/bBNF7E1gAyzvnrc+JVIUYE++LrlFpMtZ9DD6g88Zb7ZDP3LdqJ5zqjRw9w8+SNvv0/2qjs5m8q4m/7m/VT1LsMLj1FU6rFzR4cbzTm9rCIcxNw93Zxe1V0r1yQwnwaiijIs7R03fefxj2XA6l33SWq3NHuxq827hmfsO9c9syLHNi+VblEXjWVbYo3yPNmsaXE7gLleaNaXGw1K6cmwuVBM6eUWixtKw63gOkt5t+K3rIudwHOvzM9kgJHmslbdsZtEDyyDa/1dg3381QgCXEa2w/6k8lhzNv8Ata0djV0fhOGMpoI4YxZkbQ0b7bSd5Nyd5K9d2bRCipmxDXU9vH8dgXNtcamcynQaevNZaIivq8iIiEIiIhCIiIQqUzvZI8BP4VGPo5jxwPqy7b9Dxc9Idzhb/M3lUHxGjfYPju6PYNJhPGG9zSewjmKn+M4SyqgkhlF2SNseccoI3g2I3hc6zwz4ZXWvoywPuDrs4ch3tc07OYkJwzCzZRuJN4NDqul0WuyexxlZTRzx7HjWOVrhqc07wbj3rYpq0QQRcLFr8LinGjNFHKOZ7GuA6NIalrIshqFrtIUkF98bT7jqW9RCQtadQvxjAAABYDUANgC/UWPX4hHAwySvbGwbXOIA9/LuQnaL3c4AXJsBruqFynyibiGLxOBvC2WKJnMWCUaTvWJceiyz84GdA1QdT0t2wnU95uHSDmA2tZ7zy2FwYANJha7W06nNJBHLqI5xcbdycAsqpqA44W6BdVotTkvlCyupmTMI1iz231seBxmnr2c4IPKtsmrUBBFwseuw+OdhZMxsjDta9ocNWzUeVfGHYVDTt0YImRNOshjWtBPObbSstEIsL3RaXK7KZlBSumdYu8mNnnvI1Do5TuBX1lJlXT0EenO/WRxYxYvf91vNvOoc6oPKzKyXEJ+Ek4rRcMjB4rG/q46rnl3AABQFWqKgRiw1XlgtE+vro2PJc6eW73ctiS+Q+zpFdLsYAAALAagOYKncyWDadRLUEaomiNv3pNbrbw0W9dXIlKZRsszEeKLWZQZOw1sQinDiwODrNc5usAgXI2jWdS2aJquEAixURpM1WHxuDuBL7cj5JXDrbex61LI4w0BrQAAAAAAAANQAA2BfS+XyBoJJAA1kk2A6ShI1jW6Cy+lXud7KoQU3grD9LOOMB9WK+u/3raPRpL7ytztQU4LKUieXZpDXE085cPL6G9oVL4hXyTyOllcXvebuceU/oLagBsATgFSqakAYW6qaZo4L1Ez/ADYg32ng/tVpKvc0MH0dQ/ndG32Q4/uCsJeXdIX4toP6rDyC1tnNtTt67/VFDs5uOcDS8E08ee46IxbT7dTesqYqjMscc8Lq3vBuwcRn3G3ses3d1p/R6h9pqw9w91mZ7eA8c+5JtGfdRWGrsvyvnI6l4Svp2/3A49DLvP8AxV6qos1lLpVxd9nE89bi1g9znK3VZ6VS4qtrPlaPMn7WUWyWWhLuZRa7H8YbSU75na9EcUec46mjrPuutiqmznZQ8NOIGHiQ+VvkO32Rq6S5ZWyKA1tS2M/CM3dn70VusqNxEXceCjVDSSVtUG3vJM8kuO8lznHcBc9SvegomwxMjYLNY0NA3Dn3naelQnNbk9oRuqXjjScVm5gOs+s4djd6nq0ukdeJp9wz4Y8u/j4aeKrbNp8DN47V30RaSfLWjY4tdUMDmktIs82INjrAttXllvlD4JSuLTaSTiR84JGt3qjX02VS4Jk9LV8KY9ENhjMr3uJDQ0a9oB1mxsNxS7G2E2ujMsxIboLWz56g+rorK50LwyMXPFW5490PpDOyT5VvQbqg8naHh6uGPaHSNv8AdBu78IKv1Vtt7Nh2e9jInEkgk3t3aAdakoal9QC5wGXJFA87k9qeFnnSF3ssI/ep4qyzvT3lp2czHu9pzR+0pnR9mPaEfVc+RTtoOw07vXFRfJDCfCa2KMi7dLTd91nGPbYDrV6qvM0uFWbLUEeURE3oFnP9+iPVKsNWektVvqvdjRgt36n8dyi2ZFghxHVyKE51MV4OlbCDrmdr+4yzj+LQ96mypnOJinD17wDxYrRDpGt59ouHUFD0epd/WtcdGe9+PPPuT9oy7uAganJZma/FaSlqHz1UmgWs0YxoSO1uvpu4rTawFvWKs8Z08OP+o/8AaqPkVORZKh72Mjna4yRmUXje0aOsNuSdpcLblr8RwZ0EUL3EXlDjoWN2W0SA7eWvaetekNqYXuDQczwsRz5jqPqywmPlhZkBYeufWum6eobIxr2ODmuALXAggg7CCNoXoofmmcThUN+R0o6uFepgplpsdiaHc0REQnoiIhCIiIQir7O5kj4RB4TGPpYAdIDa6Laetut3RpblYK/CEJkjA9paVRmafK7wWp4CR1oZyBr2Ml2NO4O1NPq8y2WXmcSpgxJ7KaXRZE1sZbZrmOd5TiQRtu7R1W8lR7OPkl4DVnQFoZbvj5m+cz1SRbcRvWowDD3VtbFG4lxllGm4kkkX0pHE8p0Q4p/WsjeSMG643U0o8+FQP+rBE/e10jPz0lluz6utqpG33zn/AONSaqzQ4e/YySP7sr/36Sxm5lqHzqg7uEZ+jEmStYKkcfXgobiGeiskFo2xQ7w0vd2vNvwqLl9ZiUv86pk9Zwbf8MY7Artoc12HxWPAaZHLI+R/4SdH3KS01IyJobGxrGjY1rWtA6hqRdHs0j/4jlWWSGZwNIlriHEaxA03b/uOHlfdGredi32cPN+K6JroA1k8TdFg1Br2D6h8231TsGsbDcTVEl1ZFOwNwWXNFDiVXhs7tAvgkGpzHDUR/Ux2pw5j2FTSiz4ztH0tPG887Xvj9xDlauK4HBVN0Z4mSjk0mgkdB2t6lFarM7QPN2iWPc2UkfjDktwq3s8sf8N2SjsmfU24tIL75z+ka0eKZ4a2UER8HAOdjbu9p5PuAU3ZmVohtfUHcZI/0jC22HZs8PhIIpw8jlkc+T8Ljo+5GSN3Uu1d67lSeF4DV4lKSxr5XE8aZ5OiPvSO/LWeYLGygwoUtQ+AP4Qx2a5wFhp2BeG8tgTo3O23JsXTcUQaA1oDQNQAAAA3AbFg1GTlLI4vkpoHudrLnQxOcekkXKMSQ0WWRzVCZP5e1VFFwUBja0uLzeMOJcQBrPQAOpbL+L+IefF3Tfirl8U6P0Sm7iH5U8U6P0Sm7iH5UXCUU8oFg9U1/F/EPPi7pvxT+L+IefF3Tfirl8U6P0Sn7iH5U8U6P0Sm7iH5UXCXcTfOqUnzsYi7+c1n3YoR73NK1pfX4ibf5mp17PpHMH7G+5dBQZP0zDdlPC087Yoh+QWeAi6PZXu+N5VNZO5l5pCHVjxE37NhDpDuLvJb+JeedzDYaVtJT07AxjWyvIG0lxjbdxOtx4p1lXUsHEcDgqCDPDFKW3AL2McRfba41JLqR1K3AWt48Vztg2VlTSMLIXBrXO0jdjHa7AbSOYBbD+JFd9o3uovgru8S6H0On7mL4J4l0PolP3MXwVSShpZHF74mkniQExsM7RYSG3aVRtTnBrZGOY6QWc0tNo4wbEWNiBcalG7LpbxLofRKfuYvgniZQ+iU/cxfBTQwQwAiJgbfkAPomPpZZPjfftuue8FyhmpC4wODS8AEljXagSR5Q1bVtv4k132je6i+Cu7xNofRKbuYvgnibQ+iU3cxfBRS0dNK7HJG0nmQCU5sE7BZr7DvVI/xIrvtW91F8FGXuJJJuSTck7STtXSnibQ+iU3cxfBPE2h9Epu5i+CfDTwQX3TA2+tgB9Ej6aWT4337bqi4M4FaxrWtlaGtAaAIoLAAWA8nmXp/Eau+2HdQfKrx8T6L0Sm7iL4J4n0XolN3EXwUJ2fRk3MLP+I/Cfuqj/UPiVzxjGOz1bmunfplos3itAAJubBoAufgrLr8J/wvJ+RrtU1Toh/PeQi7fVjDh0351P4slKNrg5tLTtc0ggiGIEEawQbais+qo2St0ZGNe3zXNa4atmo6lbYxkbQxgAA4DIIZTOGJzjcniuYcKxR9NKJYiA9t7EgOtcEHUdxK338TK37RndR/BXn4s0no1P3MPyp4s0no1P3MPyqCakp53YpYw48yAU1lPMwWa+3iqM/iZW/aM7qP4LS41jstXIHzODnBuiLNa0WBJ2DeSujhk1S+jQdzD8qeLdL6NB3MXypIqOmhdjjjaDzAASvgmeLOfcd65/w3Leqp4mxRPa1jb2HBxHaSTrIudZKyv4k132re6h+VXv4uUvo0HcxfKv3xepvR4O5i+Ca6gpHuLnRNJOpwj8JRDOBYSHzVD/xJrvtW91D8qjMkpcS4m5JJJ5yTcrp7xepvR4O5i+C/Rk/Tejw91F8FLDTwQX3TA2+tgB9Ex9NLJ8b79t1zU3F5BaztkXAjU3Uy5NunWde1MRxiSc3ldpHSc/Y0a36Ols5OK3VyWXSv+A0/2EPdRfBfrcCpwbiCEEcvBR/BSCOMOxBouONknsj7WxrQ5raV0eFwh7S0nTcAdR0XSOLT1ix61LEROV9jcLQ3kiIiE5EREIRERCEREQhaPLLJltfSPhNg/wAqN3myDYeg6wdxKrrM3k64Vc8srS0wAxWI1iRx43WGtI9dESqtJG0yNcrhRESKyiIiEIiIhCIiIQiIiEIiIhCIiIQiIiEIiIhCIiIQiIiEIiIhCIiIQiIiEIiIhCIiIQiIiEIiIhCIiIQiIiEIiIhCIiIQiIiEIiIhCIiIQv/Z"/>
          <p:cNvSpPr>
            <a:spLocks noChangeAspect="1" noChangeArrowheads="1"/>
          </p:cNvSpPr>
          <p:nvPr/>
        </p:nvSpPr>
        <p:spPr bwMode="auto">
          <a:xfrm>
            <a:off x="-73025" y="-982663"/>
            <a:ext cx="7153275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data:image/jpeg;base64,/9j/4AAQSkZJRgABAQAAAQABAAD/2wCEAAkGBhQREBUUEhQVFBUVFhcWGRQYFBAXFxgXFhUVFRYcGBcXHCYfFxkjGRgVHy8gIycqLC0tGB4xNTAqNScrLCkBCQoKDgwOGg8PGi0kHyAxLS0sLCwsKSwsLDUyLCwsLCwsLywsLCwpLTUqLCwsLCkqLCwsLCwqLCwvLCksLCwsKf/AABEIAHgBpAMBIgACEQEDEQH/xAAcAAEAAgMBAQEAAAAAAAAAAAAABgcEBQgDAgH/xABLEAABAwIBBggKCAQFAwUAAAABAAIDBBEFBgcSITFhEyJBUXGBkZMUFjJSVIKSodHSI0JTcqKxwcIXQ2JjFSREg7Izc5Q0o9Ph8P/EABsBAAEFAQEAAAAAAAAAAAAAAAABAgMEBQYH/8QAPBEAAQMCAwQHCAAEBgMAAAAAAQACAwQREiExBRNBUQZhcYGRofAUIjJSscHR4TNyovEVQlNikuIWI2P/2gAMAwEAAhEDEQA/ALxREQhEREIRERCEREQhEREIRERCEREQhEREIRERCEREQhEREIRERCEREQhEREIRERCEREQhEREIRERCEREQhEREIRERCEREQhEREIRERCFi4riDYIJJneTGxzz6oJt17FTObLLh0NY5k7rx1T7kk6mzOOp24OJ0T6vMplnlxjgqARA8ad4b6jLPd79AdapDgzbSsbXtextcAEi/PYjtTgs2qmLZBh4Lq1FDc2OV3htLoSG88Nmvvtc36j+sCx3g84UyTVfY8PaHBEREJ6IiIQiIiEIiKp86OcRwc6jpXWtqmlB135Y2kbP6j1c6FHLII24it/lbnWp6QmOEeETDUQDaNp/qfyncOshVli2c2vqCfpjE0/Vi+jA9Ycc+0vXInN1LiB03HgoAbGS2t1tojHLzX2DedSuTAsiaSjA4KFukP5jwHyH1js6BYJ2QVECafO9gqCbSVk/GDKmXfo1D/frR1NWU3GLamH+q08fv1LppEXTvYv8AcufcIzpV8Fry8M3zZRpfjFne9bTKvOzJVU8bIBJTP0iZHNkIvYWaGvbY2JJJBA2DarNx7IWiqgTLC1rtf0rLRvG8uGo+sCFz1WQM4ZzIC6RmmWxkgBzhezTYcp1dqUWKhlEsIwl1wVl+NlZ6XUf+RN8y/PGqr9LqP/Im+ZdCYDk3FT0sURYwljGtJLWm7rcY3I5XXKz/APDYvs4/YZ8El1KKR9s3Lmzxqq/Sqj/yJvmQ5T1fpVR383zK0M81ZHDSxwsYxrpn3JDWg6Edidg1XcWdhVX5M4Qaqrhg5JHgO3MHGefZDkoVSRjmPwA3X54z1XpU/fzfMvw5TVXpU/fzfMulRhkX2UfsM+Cf4bF9nH7DPgkurfsbvmXNXjLVekz9/N8yeMdV6TP383zKZZ5q9hqo6eNrWiJmk7RaBxpNgNuZoB9ZT/NjgYp8Ni0hxpbzOuPPto/gDPeluoGwudIWB2nFUd4xVXpM/fzfMvw5Q1PpM/fy/MuneCHMOwJwQ5h2BJdWPY3fP68VzEMoakf6mfv5fmWzw7OLXwm7al7xzSESA+3c9hC6JMLTtaOwLT4tkVR1IIlp47n67Whjx6zbHtRdJ7I8Zteqox7OzPU0jY2h0EwkBdJE9zQ5ga7Vt0m8YtNrnZt5FGRlVWn/AFVT38/zLY5eZEuw6YAEvhkuY3m19W1rratIXGvlB6QJlmpgtROd50zuwNY387rO2nXigg32HFmBa9vsUyKKSebdudYqvPGmt9Kqu/n+ZPGmt9Kqu/n+ZXutJlrV8Fh9Q7lLNAf7hDP3LnoOlJmlbGIfiIHxczb5Vdk2YWNLjJpnp+1UPjbWel1Pfz/Mv0ZV1p/1dT38/wAy1KtrNjgPA0xmcOPNrG6MeT2m7ujRXRbT2gygg3rhc6AaX9BZtLC+ofgBt1qvPGmt9Kqu/n+ZPGqtH+qqe/n+ZXuonnOq9DD3N+0kYzsJef8AgsGk6TGpnZCIbYiBfFp1/CtCbZxiYX7zTq/arPxurfS6nv5vmX6MrK0/6up7+b5lqFdWQOBeDUbdIWkl+kfzi44reptuslbe1dpN2fEJCLkmwF7dvNUaSB9Q/CHWtxVW+NVd6VU99P8AMnjXXelVPfT/ADK9lEs4+UHg9NwbDaSa7Rzhn1z130es8yxKTpK+qmbCyHNx+bxPw8Ar02zt0wvdJp1ftVp43VvpdT383zL68aq70qq76f5lmZB5PeF1Q0heOKz38x18VvWfcCrqVzau3mUEoiazEbXOdrcuBUNJRPqGYy6w9daonxrrvSqnvp/mTxrrvSqnvp/mV7Isr/y7/wCP9X/VW/8ACnf6nl+1RPjXXelVPfz/ADL6GVNf6VVd9P8AFTDLrEeDxWj16o9Bx9aUg+5qsRXanpE6CKKQxfxAT8WmfZ2FQRUBkc5u8Pun1xVF+NVf6VVd9P8AFfgyxrmm/hdRca7GaU7OcE61eqpXOHT6GIzf1aDu2Nt/eCrGydu/4hMYjHhsL634gchzUdXRup2B+MnO3rNdDUk+nGx42Oa13tAFYeN4/BRxcJUSBjeQbXOPM1o1uPQokMv4qLCaV7uPM+BgZFfWS1oYS7zWgjb1BVNWVtVidTd2lLK/UGjY1vM0bGMH/wBk8q6AkNBc42AUklThADcyVMMoM9E8hLaRghZyPcA+Q77Hit6ON0qI1GWFdMeNVTm/I2R7R7LLD3Ke5OZsYogHVNpn+Zr4NvVtf16tymVPSsjFmNawczWtaOwLlqrpRTxOwwtL+u9h3ZEnwT2UE8ovI63UqDqjUSWMnDPtsL+Fda+22lsVk4Pka2XCGxOGjJJeYOP1Xu8i+7Q0QdxKnN1+LBr+kUtS1oY3AWkOve+ncFbg2c2MkuN7iyozJ3GpMNrRJYgscWSR+c29nt6dVxvAXRtFWMmjZJGQ5j2hzXDlBFwqezo5M7KuMczZQOxj/wAmn1d6zMzmV2i40Up1Ou6EnkO17OvW4b9LnC7ugrGVtO2ZveOR4j1wWcwGmlMLtOCtxERXFeRERCEREQhRvOBlL4DRPkafpH/Rx/fcDr9UBzuoc6pjIXJY4jVhjr8G3jyuub6N9l/OcdV+k8ilOfKuJnp4uRsbpOt7tH8mHtKkuZrCxHh/C2400jiT/SwmNo7Q8+snaBZzxvp8J0CnNPTtjY1jGhrWgNa0CwAGoADmXoi+ZJA0EnUACSdw1lNWivpFzllVlvUVsznGR7Ir8SJriGtbyXA8p1tpP5al4YPlpWUrgYp32H1HEvYfVdcDqsU7CqHtzb2tkrYzuZT+DUnAMNpKi7d7Yh5Z67hvWeZVvmwwbwnEori7YrzO9S2h+Ms961GUuUUldUGaWwJDWhrb6LQ0bG3N7XueklWlmTwbQppagjXK/Qb9yO97dLy4eql0CgDt/OOQVkoiwMdxQU1NLM7ZGxzrc5A4o6zYdaYtUmwuqOzqYz4RiUgBu2ECEdLbl/4y4eqFvcyODaU81S4ao2iNv3n63W3hoA9dVrLKXOLnG7nEknnJNye1dC5tsG8Gw2EEWdIOGd0yax2M0B1J5yCyqcb2YvPapQvmSQNBJNgASTzAayvpRLOjjPg+GyWNnTWhb699P8Af7kxaj3YWl3JU60OxTFOX/MT9bY7/ALYx7l0bGwNAAFgBYDmA2Km8yeDadTLUEaomaDfvybbdDQR66uZKVUo2+6XniiLxq6psUb5HmzWNLnHmDQSfcFzJiWMSTTyTFzg6R7n6nOFtIk2HRs6kAXUk84itle66hRQnNHXzzYeXTuc+0rmsc4ku0AG8p1kB2kOq3IpskUzHY2h3NQTPNAHYbc7WzRkdek0+4lYubyHRw6H+rTd2yOt7rLGz34qBBBADxnvMhH9LGlov0l34StzkvBoUVO3mhj7S0OPvK5TpU+1KxnN30B/KdSAGpceQW0UJzsVmjSMZyySjsY0k+8tU2VW53Ku88MfmRl3W91vyYFzGwIt7Xx9Vz4DLzsrW0H4ad3Xkovkzgpq6qOIbCbvPMxutx7NQ3kK+I4w0ANFgAAANgA1ABQrNdgPBU5ncOPN5O6Np1e0bnoDVN1Z6R13tNVu2n3WZd/H8dyi2bBu4sR1d6CKus71VxaePnL3nqDWj83KxVUOdOr064N+ziY3rdpPPucFH0bi3le0/KCfK33TtpPw05HOwWuyIwLwqsY0i8bPpH82i0iw63WHRdXeonm3wLwekD3Cz57PPOGfyx2Eu9ZSxJ0grvaqstafdZkPufHyAS7Pg3UQJ1Of4XzJIGgucQAASSdgAFyT1KisqMcNZVPk16N9FjeZg8nVznWTvJU/zoZQ8FCKdh48ut26MH9xFugOUYzbZPeEVPCvH0cFnbjJ9QdXldQ51sbChZRUr9oTcsuz9nL+6p17zPK2nZ3+uoKwci8n/AAOla0j6R/Hk+8Rqb6osOm/Ot8ix66tbDGXu2CwtykuIa0DeXEDrXHyyyVMxe7Nzj9VsMa2JgaNAshERQKRU1nKqL4i+31GxtHsB35uVv0VRwkbHj67Gu9poP6qj8sKjTr6g/wB1zfY4n7VbWRNTwmH055maHsEs/auz27T4Nn0x+UAeLQfssWgkvUSjnn5/tbxVPnZp7VkbvPhHa17x+RCthV5nbpC7wZzQSS57LAXJLtAtA36isvo7Jgr2DmCPK/2VraTcVOeq31UBw3D5aqVkUYL3HULk2a0a9Z+q0XJ696ufJjJeOii0WcZ7rachGtx3czRyD9VjZFZKiih4wBmeAXu5uZgPMPeepSNT7c2yat5hiP8A6x/V19nLx7I6CiEQxv8AiPkiLAxnG4qSIyTOsNgA1uceZo5T/wDiqnyhy/qKokNcYYuRjCQSP6njWegWG5UNnbHnrzdmTfmOndzViprI6fI5nkrnuiiGRj4qLDmPne2My3lJcQCdLU2w2u4gbs51r8YzsRtuKaMyHz33a3qb5R69FINk1EszooAXBpIxWsMvLzQayNjA6Q2J4alTupp2yMcx4Ba4EOB2EEWPuVEYrTeCVbmxSB3BvDmSMc07CHNNx9Yar7wvbE8pqqsdovkc4OOqJgIadwY3yuu5W8wHNLWVFjI0U7DyyeXbdGNftaK7jYmyZdnhxkffF/lGnbf9LFq6gVZAjacuKtnJHK+OtpGSlzWP8mRpcBZ7QNK1+Q3BG4hfi0VHmXomsAkdNI7ldpho6mgah29KLoMlO0zWzA8f0p+iIkVhEREIVKZ7mf56I8hpwOySW/5hT3NRKHYTBb6plaenhXn8iFDs9VZTymDg5WOljL2uY06RDXAHWRqFi3YTfjL3zJ5QgcLSONiTwse/UBIPc13tcydwWcxwbUnrVsL4miDmlp2OBB6CLFfaJq0Vy9jmDvpKiSCQcaNxF+cfVcNxbY9awVfecjIYV0PCRACoiB0f7jdpYd+0g8h3EqhXNINjqI1EHaCngrCnhMTrcOC/Y4y4gNFySABzk6gO1dOZPYUKWlhgH8tjWk87rXcet1z1qjc1+DeEYlFcXbDeZ3qW0PxlnYV0GkcrlCzIuRVxnrxng6WOnB1zP0nfcjsfe8s9kqx1z9nSxnwjEpADdsNoW9Lbl/4y4dQSBT1b8MfatLkxhHhdZDByPeA77g4z/wAIcummtsLBU/mRwbSmmqSNUbRG37z+M628NAHrq4UFMomYWYuaKl89eM8JVR04OqFmk778ljr6GBvtFXLLKGtLnGwAJJ5gNZPYuc4muxTFNd/8xPc87Y73Psxj3ICKx3uhg4q5M2ODeDYbFcWdLeZ3r20fwBila+WMAAAFgBYDmA2L6SK2xuFoaOC0OW2Fz1VFJBTlgfJZpL3OaAy93bAdZAt1lV9hGZCQvBqpmNZyti0nOO7ScAG9NirfRLdRvgY92Jyx8PoGQRMiiaGMYNFrRyD9Ty35V54vi8dLC6aZwaxguTyk8gA5XHYAst2zVtVB5zZa7wnRrSC3WYgwEQluwloOvS5DpXI6LIAukml3TbgLR5UZQPr6p8z9WlxWMvfRYPJb+p3klXpTxaDGt81ob2ABUDg0GnUws86WNva9oXQRXEdLX5xM/mP0Ttk3ON542+6KpMeojX406JuzSawnzWRtGme3S6yFbRdbWdgUMzdYYSJqx449Q9xbuZplxPW7/iFi7JqPZGTVPEANb2uP2tdXauPfOZHwvc9g/upjDEGNDWizWgAAbAALAdi+GVQMjmDawNJ3aelYdNm36xzr9qqlsbHPebNY0uJ5gBcqP5B1DpoJah/lTzvf0NaGxtHQA2yzGQF0L5naCw7Sf0D5K054D2sHH6KSqoX4d/iGMyN2s4V2mf7cVmHt0Q31lbc8wYxzjsaC49DRc/kojm1wcsgdUPH0lQdLeGXJHaSXdGitTZdR7JBPUD4rBre03Pla6q1Ue+eyPhqe7+6mAFti86uqbFG6R5s1jS4nmAFyvVV5nUyhs1tKw63WfJ0fUb1njdTedUNn0bq2obCOOp5DifXFT1EwgjLyoLi+IvrKp0hBLpHANZtsPJY0dVh0q6MmcDFJTMiFtIC7zzvPlHo5BuAUAzXZPcJKal44sWpm+QjWfVae1w5lai3+klY3E2ii+Flr9tsh3D69Sz9mQmxnfq5FCcoMW4fE6WkYeLHI2WTe5gMjR1NF+l25STKHGW0lM+Z2vRFmjznnU0du3cCq4zZsdNiL5XnScGSPLjyue4Nv+Jyo7KpLQzVj9GNIb/MR9r+JU9XN77IRxIv2K2URYuKVHBwSv82N7vZYT+iwWtLnBo4rQJsLqgq+fTlkf5z3O9pxP6q1s1dTpUJb5krx1ENf+ZKqJWPmgqf/AFEf/bePxNP7V6d0ihB2e63+Ug+dvuuX2c+1QOu/5VjrwqKJkjmOe25jdpt3O0S2/YSvdF5g1xabhdQQDqiwcaxiOlhdLKbNGwcrnHY1o5SfieRZc0wY0ucQGtBJJ2AAXJPUqUyvymdXT8W/BtOjGzXfXquR5ztXuC2dj7LdXzWOTG/EfsOs+Sp1lUKdmWp0WJjWNTV8+k65OsMjFyGtGuw6hcndfo1SujJPNdwdDKJXaFTURlhdYO4FjhraBfWSNTtfLYbLnZYDmmo6ezpGmoeOWS2hfdGNXtXXqUbGRMDGCwGgXPmllkOJ2p1VN4Vk9V1zvoY5Jdg0zfRAGoAyO1Cw5LqwsBzI7HVk3+3F+sjh+Q61ascQaAGgADUAAAANwGxfSdfgFaZRsGbs1rMGyZpqRtqeFkfO4C7z0vN3HrK2aIkVsAAWCIiISosetxCOFhfLIyNo+s9zWjtKqPKDPRM8llLGIRrGm+zpPZ8lp3HSULZFWYlLqE1TJz8Z2jfeeKwdgS2VJ9Y0ZMFyrSx/PRTxXbSsdO7zzdkfvGk7sHSq5x3L2trTovlLWO1cFHdjTfksNb+slSzAMycjrOq5RGPs47Od1vPFb1BysbAsj6WjH0ELWu+0PGkPru1joFglyCj3c83xGwXPGIYHPTsY6aN0YkvoBw0XENtc6J1gaxrIC8cPr3wSslidovY4Oad4/MchHKCVLM7eJOlxJzSCGxNbG24Ivq0nEX2gucRfl0QoWnKhIAx5DeC6RyNyrZiFMJWjReDoyM819r6udp2g/qCt8qnzH0ErTPKQRC9rGgnY57S48XnsCRferYTCtqB5ewEoqLzv4AKetErBZtQ0vI/uNIEnbdrulxV6Kqc+kg/yjRrdeU23fRD3n8kDVR1bQYj1LOzJ4NoUslQRrmfot+5Hcaul5d7IVkLXZPYWKalhhH8uNrTvdbjHrdc9a2KQqaJmBgasDH8VFLSyzu/lsc4DnIHFHW6w61zDLIXOLnG5JJJ5yTcntV256axzKBjG3tJM1ruhrXvA9prT1KrMjMm3V1ZHEAdAEOkPI2MHjXPIT5I3lOCz6sl8gYFdmbfBvBsNhaRZ0g4V3TJrF94bojqUnX4BbUF+pq0mtwtAHBRHOnjPg+GyAGzprQt6H30/wB3aFCMyWDadRLUEaom6DfvyazboaLeuvDPNjvC1bIGniwN43/cfYnsaG9pVhZssG8Gw2K4s6X6Z3+5Yt7GBgTtAqX8So6mqVIi02WGM+CUM817Oawhn33cVn4iD1JqvE2Fyo5Pnjo2TPjcyazHuZwgbG5p0SWkjj3tq5lMMKxeKqiEsDw9jthF9o2gg6wRzFcuK68ymHyMo5JHXDZZLsB5Q1uiXDcTq9ROIVCnqXyPwlWIo1nDyebWUErbfSRtMkZ5Q5gJt6wu3r3KSrwr5wyKR7vJaxzj0BpJ9yarzwHNIK5zyHg08QpxzP0vYa5/6K8lTubCDSxBp8yN7vwhn7lcS886VPvVtbyaPqU/ZLbQk8ysfEYC+F7Gmxe0tB5tIaN+q9+pelNTtjY1jBZrGhrRzBosPcvRfMkgaCSbAAkk7ABrJXMYnFuDhe61LC+JQbOpjnBwtp2njS8Z+6Np1DrcPwlSLI6k4Ogp2/wBsOPS/jn/kqgx7E3VtY5/2jg1g5m30WDsseklXrDEGNDRsaA0dAFgum2vT+xUMFNxJLndth+bdyy6OTfzvk4DILwxSkMsL4wbcI0sJ5mu4rrb9ElZEUYa0NaLBoAAGwACwHYvpFzGM4cPDX14LVwi91i4piLaeF8r/ACWNJO/mA3k2HWqKlklraq/lSzP2cl3GwG5oHYApjnUyh0ntpWHUyz5N7iOK3qBv6w5l7Zq8ntbqp42XZH+T3ft9pdxstjdl0Dq2Qe8/QfQd+p6lhVTjVVAgboNfv+FO8FwptNAyFmxgtfnO1zj0m5WaiLh3vdI4vcbk5lbrWhoAHBVnnJkqKiZsUUMzootdxFIWueRrIIFiANXtLNzV4PJFw75Y3xk6DRptc0kDSJtcbNbVP0W0/bBNF7E1gAyzvnrc+JVIUYE++LrlFpMtZ9DD6g88Zb7ZDP3LdqJ5zqjRw9w8+SNvv0/2qjs5m8q4m/7m/VT1LsMLj1FU6rFzR4cbzTm9rCIcxNw93Zxe1V0r1yQwnwaiijIs7R03fefxj2XA6l33SWq3NHuxq827hmfsO9c9syLHNi+VblEXjWVbYo3yPNmsaXE7gLleaNaXGw1K6cmwuVBM6eUWixtKw63gOkt5t+K3rIudwHOvzM9kgJHmslbdsZtEDyyDa/1dg3381QgCXEa2w/6k8lhzNv8Ata0djV0fhOGMpoI4YxZkbQ0b7bSd5Nyd5K9d2bRCipmxDXU9vH8dgXNtcamcynQaevNZaIivq8iIiEIiIhCIiIQqUzvZI8BP4VGPo5jxwPqy7b9Dxc9Idzhb/M3lUHxGjfYPju6PYNJhPGG9zSewjmKn+M4SyqgkhlF2SNseccoI3g2I3hc6zwz4ZXWvoywPuDrs4ch3tc07OYkJwzCzZRuJN4NDqul0WuyexxlZTRzx7HjWOVrhqc07wbj3rYpq0QQRcLFr8LinGjNFHKOZ7GuA6NIalrIshqFrtIUkF98bT7jqW9RCQtadQvxjAAABYDUANgC/UWPX4hHAwySvbGwbXOIA9/LuQnaL3c4AXJsBruqFynyibiGLxOBvC2WKJnMWCUaTvWJceiyz84GdA1QdT0t2wnU95uHSDmA2tZ7zy2FwYANJha7W06nNJBHLqI5xcbdycAsqpqA44W6BdVotTkvlCyupmTMI1iz231seBxmnr2c4IPKtsmrUBBFwseuw+OdhZMxsjDta9ocNWzUeVfGHYVDTt0YImRNOshjWtBPObbSstEIsL3RaXK7KZlBSumdYu8mNnnvI1Do5TuBX1lJlXT0EenO/WRxYxYvf91vNvOoc6oPKzKyXEJ+Ek4rRcMjB4rG/q46rnl3AABQFWqKgRiw1XlgtE+vro2PJc6eW73ctiS+Q+zpFdLsYAAALAagOYKncyWDadRLUEaomiNv3pNbrbw0W9dXIlKZRsszEeKLWZQZOw1sQinDiwODrNc5usAgXI2jWdS2aJquEAixURpM1WHxuDuBL7cj5JXDrbex61LI4w0BrQAAAAAAAANQAA2BfS+XyBoJJAA1kk2A6ShI1jW6Cy+lXud7KoQU3grD9LOOMB9WK+u/3raPRpL7ytztQU4LKUieXZpDXE085cPL6G9oVL4hXyTyOllcXvebuceU/oLagBsATgFSqakAYW6qaZo4L1Ez/ADYg32ng/tVpKvc0MH0dQ/ndG32Q4/uCsJeXdIX4toP6rDyC1tnNtTt67/VFDs5uOcDS8E08ee46IxbT7dTesqYqjMscc8Lq3vBuwcRn3G3ses3d1p/R6h9pqw9w91mZ7eA8c+5JtGfdRWGrsvyvnI6l4Svp2/3A49DLvP8AxV6qos1lLpVxd9nE89bi1g9znK3VZ6VS4qtrPlaPMn7WUWyWWhLuZRa7H8YbSU75na9EcUec46mjrPuutiqmznZQ8NOIGHiQ+VvkO32Rq6S5ZWyKA1tS2M/CM3dn70VusqNxEXceCjVDSSVtUG3vJM8kuO8lznHcBc9SvegomwxMjYLNY0NA3Dn3naelQnNbk9oRuqXjjScVm5gOs+s4djd6nq0ukdeJp9wz4Y8u/j4aeKrbNp8DN47V30RaSfLWjY4tdUMDmktIs82INjrAttXllvlD4JSuLTaSTiR84JGt3qjX02VS4Jk9LV8KY9ENhjMr3uJDQ0a9oB1mxsNxS7G2E2ujMsxIboLWz56g+rorK50LwyMXPFW5490PpDOyT5VvQbqg8naHh6uGPaHSNv8AdBu78IKv1Vtt7Nh2e9jInEkgk3t3aAdakoal9QC5wGXJFA87k9qeFnnSF3ssI/ep4qyzvT3lp2czHu9pzR+0pnR9mPaEfVc+RTtoOw07vXFRfJDCfCa2KMi7dLTd91nGPbYDrV6qvM0uFWbLUEeURE3oFnP9+iPVKsNWektVvqvdjRgt36n8dyi2ZFghxHVyKE51MV4OlbCDrmdr+4yzj+LQ96mypnOJinD17wDxYrRDpGt59ouHUFD0epd/WtcdGe9+PPPuT9oy7uAganJZma/FaSlqHz1UmgWs0YxoSO1uvpu4rTawFvWKs8Z08OP+o/8AaqPkVORZKh72Mjna4yRmUXje0aOsNuSdpcLblr8RwZ0EUL3EXlDjoWN2W0SA7eWvaetekNqYXuDQczwsRz5jqPqywmPlhZkBYeufWum6eobIxr2ODmuALXAggg7CCNoXoofmmcThUN+R0o6uFepgplpsdiaHc0REQnoiIhCIiIQir7O5kj4RB4TGPpYAdIDa6Laetut3RpblYK/CEJkjA9paVRmafK7wWp4CR1oZyBr2Ml2NO4O1NPq8y2WXmcSpgxJ7KaXRZE1sZbZrmOd5TiQRtu7R1W8lR7OPkl4DVnQFoZbvj5m+cz1SRbcRvWowDD3VtbFG4lxllGm4kkkX0pHE8p0Q4p/WsjeSMG643U0o8+FQP+rBE/e10jPz0lluz6utqpG33zn/AONSaqzQ4e/YySP7sr/36Sxm5lqHzqg7uEZ+jEmStYKkcfXgobiGeiskFo2xQ7w0vd2vNvwqLl9ZiUv86pk9Zwbf8MY7Artoc12HxWPAaZHLI+R/4SdH3KS01IyJobGxrGjY1rWtA6hqRdHs0j/4jlWWSGZwNIlriHEaxA03b/uOHlfdGredi32cPN+K6JroA1k8TdFg1Br2D6h8231TsGsbDcTVEl1ZFOwNwWXNFDiVXhs7tAvgkGpzHDUR/Ux2pw5j2FTSiz4ztH0tPG887Xvj9xDlauK4HBVN0Z4mSjk0mgkdB2t6lFarM7QPN2iWPc2UkfjDktwq3s8sf8N2SjsmfU24tIL75z+ka0eKZ4a2UER8HAOdjbu9p5PuAU3ZmVohtfUHcZI/0jC22HZs8PhIIpw8jlkc+T8Ljo+5GSN3Uu1d67lSeF4DV4lKSxr5XE8aZ5OiPvSO/LWeYLGygwoUtQ+AP4Qx2a5wFhp2BeG8tgTo3O23JsXTcUQaA1oDQNQAAAA3AbFg1GTlLI4vkpoHudrLnQxOcekkXKMSQ0WWRzVCZP5e1VFFwUBja0uLzeMOJcQBrPQAOpbL+L+IefF3Tfirl8U6P0Sm7iH5U8U6P0Sm7iH5UXCUU8oFg9U1/F/EPPi7pvxT+L+IefF3Tfirl8U6P0Sn7iH5U8U6P0Sm7iH5UXCXcTfOqUnzsYi7+c1n3YoR73NK1pfX4ibf5mp17PpHMH7G+5dBQZP0zDdlPC087Yoh+QWeAi6PZXu+N5VNZO5l5pCHVjxE37NhDpDuLvJb+JeedzDYaVtJT07AxjWyvIG0lxjbdxOtx4p1lXUsHEcDgqCDPDFKW3AL2McRfba41JLqR1K3AWt48Vztg2VlTSMLIXBrXO0jdjHa7AbSOYBbD+JFd9o3uovgru8S6H0On7mL4J4l0PolP3MXwVSShpZHF74mkniQExsM7RYSG3aVRtTnBrZGOY6QWc0tNo4wbEWNiBcalG7LpbxLofRKfuYvgniZQ+iU/cxfBTQwQwAiJgbfkAPomPpZZPjfftuue8FyhmpC4wODS8AEljXagSR5Q1bVtv4k132je6i+Cu7xNofRKbuYvgnibQ+iU3cxfBRS0dNK7HJG0nmQCU5sE7BZr7DvVI/xIrvtW91F8FGXuJJJuSTck7STtXSnibQ+iU3cxfBPE2h9Epu5i+CfDTwQX3TA2+tgB9Ej6aWT4337bqi4M4FaxrWtlaGtAaAIoLAAWA8nmXp/Eau+2HdQfKrx8T6L0Sm7iL4J4n0XolN3EXwUJ2fRk3MLP+I/Cfuqj/UPiVzxjGOz1bmunfplos3itAAJubBoAufgrLr8J/wvJ+RrtU1Toh/PeQi7fVjDh0351P4slKNrg5tLTtc0ggiGIEEawQbais+qo2St0ZGNe3zXNa4atmo6lbYxkbQxgAA4DIIZTOGJzjcniuYcKxR9NKJYiA9t7EgOtcEHUdxK338TK37RndR/BXn4s0no1P3MPyp4s0no1P3MPyqCakp53YpYw48yAU1lPMwWa+3iqM/iZW/aM7qP4LS41jstXIHzODnBuiLNa0WBJ2DeSujhk1S+jQdzD8qeLdL6NB3MXypIqOmhdjjjaDzAASvgmeLOfcd65/w3Leqp4mxRPa1jb2HBxHaSTrIudZKyv4k132re6h+VXv4uUvo0HcxfKv3xepvR4O5i+Ca6gpHuLnRNJOpwj8JRDOBYSHzVD/xJrvtW91D8qjMkpcS4m5JJJ5yTcrp7xepvR4O5i+C/Rk/Tejw91F8FLDTwQX3TA2+tgB9Ex9NLJ8b79t1zU3F5BaztkXAjU3Uy5NunWde1MRxiSc3ldpHSc/Y0a36Ols5OK3VyWXSv+A0/2EPdRfBfrcCpwbiCEEcvBR/BSCOMOxBouONknsj7WxrQ5raV0eFwh7S0nTcAdR0XSOLT1ix61LEROV9jcLQ3kiIiE5EREIRERCEREQhaPLLJltfSPhNg/wAqN3myDYeg6wdxKrrM3k64Vc8srS0wAxWI1iRx43WGtI9dESqtJG0yNcrhRESKyiIiEIiIhCIiIQiIiEIiIhCIiIQiIiEIiIhCIiIQiIiEIiIhCIiIQiIiEIiIhCIiIQiIiEIiIhCIiIQiIiEIiIhCIiIQiIiEIiIhCIiIQv/Z"/>
          <p:cNvSpPr>
            <a:spLocks noChangeAspect="1" noChangeArrowheads="1"/>
          </p:cNvSpPr>
          <p:nvPr/>
        </p:nvSpPr>
        <p:spPr bwMode="auto">
          <a:xfrm>
            <a:off x="-73025" y="-982663"/>
            <a:ext cx="7153275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69636" y="1219200"/>
            <a:ext cx="3429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 </a:t>
            </a:r>
            <a:r>
              <a:rPr lang="en-US" sz="1400" b="1" dirty="0" err="1" smtClean="0"/>
              <a:t>gradué</a:t>
            </a:r>
            <a:r>
              <a:rPr lang="en-US" sz="1400" b="1" dirty="0" smtClean="0"/>
              <a:t> de la Universidad de Dayton</a:t>
            </a:r>
            <a:endParaRPr lang="en-US" sz="1400" b="1" dirty="0" smtClean="0">
              <a:latin typeface="Calibri"/>
            </a:endParaRP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>
                <a:latin typeface="Calibri"/>
              </a:rPr>
              <a:t>T</a:t>
            </a:r>
            <a:r>
              <a:rPr lang="en-US" sz="1200" dirty="0" err="1" smtClean="0">
                <a:latin typeface="Calibri"/>
              </a:rPr>
              <a:t>enía</a:t>
            </a:r>
            <a:r>
              <a:rPr lang="en-US" sz="1200" dirty="0" smtClean="0">
                <a:latin typeface="Calibri"/>
              </a:rPr>
              <a:t> 2 </a:t>
            </a:r>
            <a:r>
              <a:rPr lang="en-US" sz="1200" dirty="0" err="1" smtClean="0">
                <a:latin typeface="Calibri"/>
              </a:rPr>
              <a:t>títulos</a:t>
            </a:r>
            <a:r>
              <a:rPr lang="en-US" sz="1200" dirty="0" smtClean="0">
                <a:latin typeface="Calibri"/>
              </a:rPr>
              <a:t> en </a:t>
            </a:r>
            <a:r>
              <a:rPr lang="en-US" sz="1200" dirty="0" err="1" smtClean="0">
                <a:latin typeface="Calibri"/>
              </a:rPr>
              <a:t>educación</a:t>
            </a:r>
            <a:r>
              <a:rPr lang="en-US" sz="1200" dirty="0" smtClean="0">
                <a:latin typeface="Calibri"/>
              </a:rPr>
              <a:t> y </a:t>
            </a:r>
            <a:r>
              <a:rPr lang="en-US" sz="1200" dirty="0" err="1" smtClean="0">
                <a:latin typeface="Calibri"/>
              </a:rPr>
              <a:t>español</a:t>
            </a:r>
            <a:r>
              <a:rPr lang="en-US" sz="1200" dirty="0" smtClean="0">
                <a:latin typeface="Calibri"/>
              </a:rPr>
              <a:t>.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960236" y="19812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3200" y="4038600"/>
            <a:ext cx="22860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Recibí</a:t>
            </a:r>
            <a:r>
              <a:rPr lang="en-US" sz="1400" b="1" dirty="0" smtClean="0"/>
              <a:t> un </a:t>
            </a:r>
            <a:r>
              <a:rPr lang="en-US" sz="1400" b="1" dirty="0" err="1" smtClean="0"/>
              <a:t>trabajo</a:t>
            </a:r>
            <a:r>
              <a:rPr lang="en-US" sz="1400" b="1" dirty="0" smtClean="0"/>
              <a:t> en </a:t>
            </a:r>
            <a:r>
              <a:rPr lang="en-US" sz="1400" b="1" dirty="0" err="1" smtClean="0"/>
              <a:t>Northmont</a:t>
            </a:r>
            <a:r>
              <a:rPr lang="en-US" sz="1400" b="1" dirty="0" smtClean="0"/>
              <a:t>.</a:t>
            </a:r>
            <a:endParaRPr lang="en-US" sz="1400" b="1" dirty="0" smtClean="0">
              <a:latin typeface="Calibri"/>
            </a:endParaRPr>
          </a:p>
          <a:p>
            <a:endParaRPr lang="en-US" sz="1400" dirty="0">
              <a:latin typeface="Calibri"/>
            </a:endParaRPr>
          </a:p>
          <a:p>
            <a:r>
              <a:rPr lang="en-US" sz="1200" dirty="0" err="1" smtClean="0">
                <a:latin typeface="Calibri"/>
              </a:rPr>
              <a:t>Enseñaba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español</a:t>
            </a:r>
            <a:r>
              <a:rPr lang="en-US" sz="1200" dirty="0" smtClean="0">
                <a:latin typeface="Calibri"/>
              </a:rPr>
              <a:t> 1 y 2.</a:t>
            </a:r>
          </a:p>
          <a:p>
            <a:r>
              <a:rPr lang="en-US" sz="1200" dirty="0" err="1" smtClean="0">
                <a:latin typeface="Calibri"/>
              </a:rPr>
              <a:t>Vivía</a:t>
            </a:r>
            <a:r>
              <a:rPr lang="en-US" sz="1200" dirty="0" smtClean="0">
                <a:latin typeface="Calibri"/>
              </a:rPr>
              <a:t> en Miamisburg.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543800" y="38100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AutoShape 13" descr="data:image/jpeg;base64,/9j/4AAQSkZJRgABAQAAAQABAAD/2wCEAAkGBxQSEhUUEhQWFRUWGBwYGBcWFRceFRUXHRkbGBoVGRQcHCggHRolHBUcIzEiJSkrMS8wFx8zODMtNygtLjcBCgoKDg0OGxAQGzcmICY3LS0sMC8tLzQyKy40NzcsMCw1LDctKywsNSwsNSwsNDA3LC8sLS0sLC8vLCwsLDc3MP/AABEIAN0A5AMBIgACEQEDEQH/xAAcAAEAAwADAQEAAAAAAAAAAAAABQYHAQMEAgj/xABYEAABAgMFAgQODgULAwUAAAABAgMABBEFBhIhMUFRBxMiYRQyNTZTcXN0gZGxs7TRCBUWJSZCUmJydaGywcMjkpPC0iQzNFSCg5Si4eLwF0NkRmOjxfH/xAAbAQEAAgMBAQAAAAAAAAAAAAAAAQUCAwYEB//EADQRAAIBAwIDBgQEBwEAAAAAAAABAgMEEQUhEjFRE2FxodHhFCIysRZBUpEVU4GSwfDxBv/aAAwDAQACEQMRAD8A3GEIQAhCEAIQhACEIQAhCEAIR8uLCQSogAZknQDfHg9vZfsqPHAEjCI729l+yo8cPbyX7KjxwwCRhEd7eS/ZkeOOfbyX7MjxwwCQhEf7eS/ZkeOHt3L9mR44YBIQj5bcCgCkgg5gjQjfWPqAEIQgBCEIAQhCAEIQgBCEIAQhCAEIQgBCEIAQhCAEfLjgSCpRAAFSToBvg44EgqUQABUk6ARQ7wW4qYVgRUNg5Das7CR5B/wSlkhsXgtxUwrAiobrkNqzsJHkEd7F0XVJBKkpJ+Ka1HbptjlIas1nomazcOTbYpixfJA+VvOgEZfbd45iadU6txSa6IQtQQhOxIAP27Y1Va6p7IsbHTKl1mXJdTUvca52RHiMPcc52RHiVGPdHO9ld/aL9cOjneyu/tF+uNPxncWP4ef6/L3NiFzXOyI8Rh7jXOyI8RjHej3ezO/tV+uOfbB7szv7Vfrh8Z3Efh6X6/L3Nh9xrnZEeIx1zN0XUpJSpKyPigEE9rnjIvbB7szv7VfriSsC9ExKvBxLi1jRTa1qKVp2jMmh3KGnOKgyrzfdGM//AD81FuM8vwNEu9bhl1YF1LZOY2oO0geURfG3AoBSSCCKgjQiKbMMtWgyJqUNVHp0fGqNUkbFj7cuaPLd63DLqwLqWycxtQd4HlH/AA+raSyihlGUJOMlhov0I+W3AoBSSCCKgjQiPqIAhCEAIQhACEIQAhCEAIQhACEIQAhCEAI+XXAkFSiAAKknQCOHXAkFSiAAKknQCKHb9tqmFYEVDdchtWdhI8giUskNnN4LbVMKwIqG65Das7CR5BHoCWbNZ6Jms3Dk22KYq/JT87edAI5AZs1nomazcOSECmKtOlT87edAPtym8FtuzjxdeOeiUjpW0/JSPKdsaa9dQWFzLTTdNlcy4pbRXn3IXgtt2ceLrxz0SkdK2n5KR5TtiNhCK1tt5Z2UIRhFRisJCEIQMhCEIAQhCAJa7V4HZJ0ONGoOS0E8lxO47juVs5xUHUn2WrQZ6KlOmPTo+Ni2pI2LH267jGLxLXavA7JO8Y0ag5LQTyXE7juI2HZ2qg76NZweHyKrUtNjcx4o7TXn3e5pN3rcLBwLqWycxtQd4HlEXxpwKAUkggioI0IimPstWgz0VKdN8dGWLFtSRsWPtyO0GPLd+3DLnAupbJzG1B3geURY7SWUcbKMoScZLDRf4R8tOBQCkkEEVBGhEfUQBCEIAQhCAEIQgBCEIAQhCAEIQgCt35WQygVyK8+fInPwxG2GG5eWdnFpKi0FEAUyAGznNaViRv1/NN/T/dMQz5955vtL8iYSeINmdGKnVjF8m0ZneC3HZx4uvHmSkdK2n5KfxO2IyEIqG23ln0KEIwioxWEhCEaNca5qUpE5PDCgcpttQ13LWnyJ/wDyM4Qc3hGi6uqdtT45/wBF1Om51xkKbMzPgpapVDZKkkj5aikhQ5kjM/ZE17R2L2JX681/HHFs2suaWEgHDXkIGpOlTvV5I94usEpSXn0tqOwgZc1SoVixjQhFYaOOralc1ZuSk13JtI8PtHYvY1frzX8cPaOxexq/Xmv449nueZ/rjf8Al/jjk3YSpKuJmEOKArhFM/CFGkZdlT6eRq+Nuv5kv7n6lXvlcVKG+iZCq2aVU2CVKSPlpJqojeDmPsFAEazZNquSqykg4a8tB1B3jcfLEbfS5yHUGckBUHNxpIzrqVITsO9PhHP5a9vj5ol5pmr5xSrvwf8Ah+v7mcQhCPGdGS12rfdkng40ag5LQTyXE7juI2K2dokHUJ5tmcl+jZY0qCVpIoajJQI2LB8BjGY1m4x95nPpO/ej1Ws3xcP5FBrtvDs1Wx82ceJL3FfUeMQTyQAQNxJNaduLbFNuJ07v0R5TFyj3S5nLIQhCIJEIQgBCEIAQhCAEIQgBCER9o2yyz06uV8lOavFs8NIAib9fzTf0/wB0xDPdR5vtL+6mOLft3ogBIRhSk1FTVRypnsGvPHsl7PcesyYaQnluYgkHKtQmhqdnPCa+Ro2W8kq0W+qMWhF+luDFxKcc3MtMJGtM6DnWopAPjiXu1dax3lqQ090YtAClUeqlIJy/mqJIqNCTFdG3mzr6usWsOTz4L/iMoWRSN1vo0tQZCApQ5VQkE58mhoPD9sUu9HCNZ9mPmXk5Jt91JwrLeBCUr0wYwhRUsbRsOVa1A8Mnw0zLcy30fJdDyrlQDgdDgzH6QFVAtIrmAkHOvMfXQpOnk5/U7+N3w8McYz549C7Idas2ScnphCsSB0uGihVWBKQDoVKIzOxW6sYI8uevDPkiilkEgEkMy7Q5/ip0z1JO8xuXDDNIdsKZcbUFoWGVJUk1SoF9qhBjILEdLV25xbZwLcm0NLUnJS2sCTxZVrhqVZfOVvMbisPj/pFOdnkv8T/tiLdl5+wJ1C8kOAYkqScTL7ZpVNcsSDoRkQQDkaGPNZdyn35B+fQtoMsKKVJUpXGEgIJwgJKafpBqRoYsbc0p67LnHHGZecShkqoVNoKEkpSrWnKOXqgDYbJtNm2ZHotpCkOpqlSaVIcSAS3X46TiBB+cNDUR67lsrQ64FJUkYdFAiprrQ7dY/PNyL22lLlMtIOhIcWVBtSWcKl4RXluDLJA2jSNNRfa8TIBds5Dyd7bS1KPhacUPsic7EYKjaPJedByIcXl/aMdEaJdzhSVOTrUjN2dxS3CQStRqmiSrNpbYNDh3x670zt32XzLzIbadABPEocAQTolRaFAdtCMqiPDK1f5M6ilr1PCU4NeDz6GYRrVyE+8y+24f8/8ApESzceRmwTZ8+lZ1w4kOU5iElKh4axbrDsB2Vs5cuopWv9IRgrQhRJGoGfNGVClKE8s1apf0Li24ab3ytseJ03E6d36KfKYuMZxZtouSizyaE0CkrBBoPJFnkb2NLycBbPPmnxjPxiPa0c4mWCEfDToUAUkKB0INQfDH3GJIhCEAIQhACEI6J2cQ0krcOFI8u4DfAHfEfadsNMDlq5WxIzUfBs8MVm1b1LXyWQUJ0xfHPa3faY6JO76lJLsysMtjlKUsgKptJJyT21eKMsdSMi0LxvPHC3VAOQSipWf7Wvij7krrrIxvqDSNTUjFTedg8J8ETl0puSebUuRWhxKVFClpqVYhqCTnTaNhGYyih+yPcIkWACQC/mAcjyFnMbcxDPQYLJYlv2YX1MSi0vvIbU6VJ5SaJpo7TDXlDpYye3+GW0n21Ll20yzIUEY0pxqCiCoILqxhqQknJIOUSVw7ERI27PSzSlKQ1KLAUumI1Syo1oANVHZFEb6hufWDfozsYklp4UWTN2nZjLi1Uel5VKjqQXHFJUsDTFnXwCPng5xSzduBpakqZl1hCwaKGFTgCgRoctkem+vVqxu4yPnjHTdEcm8XcXfvOwBEWe+5I2fKLkzgmrRcdQp+v6RCG3EoS02r4gUpVVK1NBsEd6GppL89Z9oumYwSzrxxuKc4t5tgvNuNuK5SVDIGmRBINco6nR/IrA7vMektxYrwJBvBalf6k96EmAOuylE3Qm6k5PpA5hx7BoPCT44r8h1tzHf6PNJix2On4ITfdh55n1RXZDramO/0eaTAFiuV1rWl3Vf3WIr1m9bU138jzaIt/BfZTk3d2eYZALjj60pqaCuBk5nZpFcTwO2vgLf6MIJxFHH8gq0xFOleeAOeDTg0ZtOTefcecbW26pACQkpIDaFgkEVrVZ27IiruTC27Fn1NqUhQmJaikqIUOn0Ija+CS6sxZsi8zMhIWp1TgwKxDCW0J131SYxCxOodod8S378AemdsC1pNtq1lrKxxaFJeLoWttLqcKKhZrUcZTKoBMdMqJSVk2ZiclzPOzynF0U6tvim23FIJDieUXFrBJJqKADaY1e/1Pcsin9XlKfrMxnMoOTdvuqvToA8zDbAR7ZWRxzL0mtKnmHVBdG1ckOIUACputUqBzorYNZr/AKm2nMz7hs3E42tKViWWhK8OFpHGAaKyWFdKRXdnC00AWjeAAADoRzQZfzjEeSwODlLtj+2bUy40+0h50gAYTxRXQJIopJIRrU6wBbpHhmbJ4m1ZJbKxkohJIB3lpdFp8BUYtchLSM+nHITKFZVKK1KfpINFo8IjL5q9LibFk3ZltqdK33m1dFJK1YU0phcqFpUM8wdsZ/atos8ch2RbdlSBUp44qwLqc23aBWHDTXMGuZicg/Q7ktMyasXKSPlJzQe3s8Yibsy9wNEvpwn5ael8KdR4KxjN0+GybYo3OJE01oVZJeA+lovLYoVO+NPseds61UlUk6EO0qpoii09trdn0yCR24nKfMjBfWXkrAUkhQOhBqI+4rd1rNdYcdS4KAgUINUqzOY5+3nFkjFkiEIQAiMvDZ6n2ghBAOIEk6ACtTEnEZea225KVdmXelaSTTapWiUDnUogeGAKJeq+EjYv6MJMxOUBw6YKioKlaIB3CqsxsNYyebtG1rwOlIxKbSalKORKs86iTTLWqiVa03R5bDYE89N2jaOJTDNXXQklJedWaNSyVZlIJyy0SnZkY8l478TE0jiEBMtKp6WWlxhaAr8emazvJyrnQQB75OYnruzwJA5QBICiWJlo7UqpnzGlQdmoi98NVvNT1kSUyzXA4/WihRSSELSpJ5woEZZZRRZ2aW7d5njFFfFWgptvFmUN9DpXgB1w4iTT1RJXg62bO75d+89AFwsjrmtPvVf3GIzFvqG59YN+jOxp1jdc1p96r+4xGYt9Q3PrBv0d2ALffTq1Y3cZHzxjpumrk3i7i799z1x3X06tWP3GR88Y6rrjK8XcXvvuQBEvqpJWDzPTHpLcT95HaW/ah/8ACf8AskQfwivTQ/kNhd2mPSW4nr0J9/rV7ymPQYA7LIV8EJvu4H/zMeuK9ID4NzHf6PNJi+cGN3uj7uvyuPBxryqKpWiklpaajdiQAeasZ9ZNqTFiTL0nOs8ZLucl+XVmhxByDratK00UNaUNCMgJrgt4TmLLlFsOsuuKU8pyqCilChCaZkZ8g+ONKutwxSU7MJYwuMKXkhTuDApexGIKNFHZXXTUgHIjaV3/AOpz37ZP8Uea9N1pdcqLRsxSlSwIQ804ocdLOEhIr8pKiR492gH6mmjRCvonyR+UrGX7yT4/8iW/M9UbLwJ3ifnbPdTMqxllXFpWenUjACMR2kVpXblXPOMYsfqLP98S3kegDW77rrdRrnl5Pys+qM8k15Xc5nVenn1RoF9OtNnveU8rUZqqbQy1YDjhohtS1rNCaJTPLJNBmcgdIAnbWV743g71c84wIt9x+tR7vac/NiiPWi2/O266yoLbclHFIUAaKHGsCtDnF6uP1qP97zn5sAZpaHUOzgcx0W9+EaTw+3elkyPRSWEJf41CeMSMKlA1ripkrQZmtIzS0V0sOzuabfPiw+uNf9kB1JPdm/3oAzixESDdgtPTsrxwVOKZxtkJfbBQV4kr+NTB0pNM4hZu5/IVOWRNdENMguKGLi5yWAqSpaKgkCnTJ1zoI9c51rs/WJ8y5EJZ9yZ5cmmel0Fxs40kNKPGoAqhVUUqUkV6WuVa0gDZuA2+s1PpfamlBwsBBS5SjigoqFFkZGmEZ0rvrGqRhHsZ/wCcnvos+VyN3gBCEIARmfsgz71f37fkXGmRmvsgepJ7s3+9AGNI63VfWafRVRNyjCRdV5QSApU2AVADEQCigJ1NIhU9bp+tB6KqJ6W603O+x5UQBXl9byfrNXoqIl7w9bNm98u/eeiIX1vp+s1+ioiXvD1s2b3y9952AJa/l330WpNzK5tEgw7RPGqdIcdbwICktstkuLFU6UANNYgbcZlEWKUybjrqRPoC3HUJQFr6HdzbbBJSmnyjWLJOXbZtC9EyxMYuLCQshJoVYWmqJKtQM9mcUhHUFf1ij0ZyALdfbq1Y3cZHzxjruvpePuT333Y7b7dWrG7jJeeVHXdj/wBR9ye++7AEM/8A0Kwe7THpLcT15ur1q95THoIitWrMcXZtiOEVCHJpVN+GYQafZHtatro6etKf4stNKk30nEapSpTAl20ldAMS1lNB87bSsAan7H3qV/fufuxb7y3Sk7QCBNsh3BXCcSkqFdRiQQac1aZCMiuu84zdOZcbUttXGkoWgqSqnGtJJSoUNMiMucRnTNrWotlyYTMzhZaIStzoh3ClSqAAnFtqPHAGyX/4MrMlrPmn2ZbA422VJVxzxoajPCVkHwiM4u11vWr3WW84iLVdG0HX7s2kp91x1QW4ApxalKA4tk0BUSQKk5c5iq3a63rV7rLecTAF69jx/QJ3un5YjMLI6iz/AHxLeR6NO9j2P5BO90/KjMrH6iz/AHxK+R6ANYvn1ps97ynlajPV3jclrPsxoMsTDbjTxLT7KVgq6LdAKSKLCtmRjQr6dabPe8p5Wozyzemu53T/AOwXAHosScknpe0lS8q5KviSWFpDuOXKeNaqQFjGleIDKpFK80Xu4/Wo/wB7zn5sVa3eqN4O9FffYiz3I61H+4Tf5kAZjanUOz++pj9yNj9kAPek92b/ABjHrVPvHZ3fMx+7Gv8AsgepX9+35FQBlU71rs/WJ8y5GvcA/Udr6bv3zGOzPWy19ZHzCo1PgBtdhVnplw6njkLWpTdaLCSqoUEnUZ6isAaFKWOw084+20lDjwAcUkUx4akFQGRPKOeviEe+EIAQhCAEZr7IHqSe7N/vRpUZt7IDqSe7N/jAGNJ63T9aJ9FVE1KK+Cjvfo/LMQiet1X1mn0VUTUmfgo936PI3AEGrreT9Zq9FTExeEfBize+XfvPRDqPweT9Zq9FTExeE/Bmze+XfvPQBc7B67pvuR80zGYI6gr+sUejORp9g9ds33I+aajIJCecelPa9llTi1zIfBRVSiQ2pvAGwPnVrXZAF6v68lFr2QtaglKWJJSlKICUpDqiVE7ABtiV4I5Rqcm7ZbUcTT4UklJ1QtxzlJPaNQYm72cGqJxyXmZyZEsy1KtNLTljKk4ioY1clPTDYqtDlHzZlv2XZQUmzZdbq1UCnFKUAum9aqmnMlIEYynGPNm+ha1q7xTjn/evIrDlyrZkXFycq2ialyoONLdbZW22rMBxIeqlt0CoNNefKJNfBha05T2yn0oZBB4tKlFIpuaAS0k84rHFr8Is86DhWllO5tIr4VqqfCKRo18TVhgnPOv+WMadRVHhG67satrGLqY3zy7iN4SpVpqwZhqXCQ222hCQkggBLiBrtO+Mgu91t2l3wz99uNMveul3pvtgeN1sfjGc3OllP3ftNpkcY6HWnOLTQrwJKFFWHWlEK/VMbDxE1wej4M2p9N3zLUV27Q+Dtq91l/OIiAse+kxLST8i2GyzMFRWVJJWCpKUHCoKAGSBsMWWxpVbN259bowJmHmOJxUHG4XElWAHM0CT+qdxgC7+x1QDIzYJoC9QncOLGf2xCTXAU4Uq6Fn2nAfirSUg00qpClV7dImfY9j3unO6nzSYs9yh/KP7CvKmJSIyeS/VgPi7olEILrzbUugpaClFRbU3iKRSpHJJ0jGLDnXDOWRLOtKaVKvto5QIUrHNcbUpIFKFdPBGiuX8nWJh5IcDiEurAS4gEABagAFCitBviclOEqXewiclRVKgpKkhLgSoEELCVAFJBFRSpyEedXEGWtTSLmK4ksru9Nii3gcAtK3wSATKqABIqTiYNBvyi03I61JjuE3+ZHF5LhWdbLi5iTm+LmF8pSTmFGlKllVFpyGoy5omJK7ztn3dm5Z8pK0MTRJQSUkFK1AgkA6HaI3Jp8itnCUHiSw+8xe2T7ySHfEz+X642jh+HvSrmeb8pH4xhlp2k0uyZRlK6utPvqWihqErCMKq6HpTpG6cPo96Vd1b8piTEz27tpSzF3kGcluiWVz6kKTiwrRVoq4xtWxYw01FQoiucQkzc9K0mcsWaLyWhjU0TgnZYAVrQUxAZ8pNOausfc2n4MM89pHzCx+ERNkXKnnJMT8oCtIUtCktKIeQAKFQSM1JIVTk1OelIA2HgTv7M2hxrE1hWplAUHRkpQJw0WkZE84p+MatH5/9jZ/SpruKfvx+gIAQhCAEZvw/9SVd2b/GNIjN+H/qSruzflMAY0hB9zqua00k/wCFI/ERMSY+Cj3fo8jcRcv1tu/WSfR4lpLrUf79H5cAQKut9P1mr0VES94etmze+XfvPREK63k/WavRUxrfBm+y3Ysk460HVoW8poEA4V8a4MQJ0IB11zgCP4Lrvzyp1y17Ro0HEEUWAlaqhICsAACEgJAzzNNM6xc7DkJOSk5lVnNBBbbX+kKarcUlBUCpauUoV2Gg3ARC2labj5q4chokdKntDfznOJexhWQnB8xzzUTJYRlTw5pGRWlaTswvG+4pxWwqOQ5kp0SOYAR5YCEU+cn0RRUVhLCOHND2o3W8TJdlGVt0WlICiUmvJKemFNRGFxbriXzVJK4t2qpZRzGpaJ1WkbRvT4RnUHfb1FCW5VavZTuaacOcc7dS3Wa4w+w5JTaQWXttaUNQRU7KEAg7CIx68dgTt3Z1LzCzxZJDTwHJcTqWXU6VoMxtpUaZbZb1ipKeiJaim1DEQnMAHPGmnxfJ2tOqzrzrbQEKQHANCVUIG7Q1iyxndHG8tmY4OGOe7HKf4f8A3RCWla09bk00g/pHDyGmmxhabHxiE6JGVVKOwa0AA/Q/uv8A/YT+t/tj5cveqhwtJSaZHFWnPSmcRwsZRHWBZLdiyXQqFca+7ynVfFCikJqBsAAoBqdTHtuSyovlQBwhBBOwEkUHbyjwWVZrk04czStVrP8AzNUdV9r3JlUGTkjRYyccH/b3pB2uHadnb0ipNU47m+2tqlzUUIL27zO7b/pMx3Z3zio8UcxxFQz6BFYSQ59ozG8HeI2Pg3tRxdnvLeUp3i1rAxmpKA2hWDEdRmda6xjkanwaH3rm/pu+ZRHotvrKnW4p22e9Ebb3BhZ9pAuSR6Ef1KAP0R7bNeSMtUEAV0JiW4fOpC+6t+WPCwheakBXIzJTWqeeo07cePhStBb1huFwglL7aa0zIyOfPnFi0ccmUCc612frE+ZcjVvY/wDUkd2c/djKJzrXZ+sT5lyNX9j/ANSR3Zz92MSS8S1hy7cwuZbaSh5xOFxScsYrUFQGRV87WJGEIAQhCAEZvw/9SVd2b8pjSIzjh+HvSrurflMAY7L9bjv1in0eOyXtxhN3XJUuDj3JvGlsVKsCQ3VStiRllXXOmhhdJLc5ZrtmpeQzMqmkzDQe5LbwDfF8UlzRLhOgOuQ2kjos24SmQt+1iuTl21FOGg6ImFj/ALbCNo+f0udcxUgDrmhxdgMpXkp6fcdbHym0MpaUocwXlGxcFFj8fY0kFkpSlTyjlmoF1dKHdzxjFpTLlsTbEvJsFtttIZYZSVK4tsHNxxW+qqqV2taVj9U2PZyJZhphvpGkJQnfRIpU85pWAIe89mBMsEsoolCwoga0wqBUdp1GcQ13LSQgLZeH6N3ImulRhIPMRt2RfYpt5rvYausjk6qQPi/OSN3Ns7WmS32ZHLdGdX0ukuRXVNVy6zyF7Unsa+fcdsVmNise1UKQZaaAWysYeVokbj83cdnkol9borkV4k1XLrPIXtSfkL59x29uK+vQ4N1yOu0vVFXXZ1Pq+/uViEIR5i6LfcS+apJXFu1VLKOY1LROq0jak7U+EZ1Btjl5LGJJJVnnk2+B4ABQRkkI3QrzgsIrbnSbevPjllPuxv5M1kXisber9SY9Uc+6Oxt6v1JiMlhGfxUzz/wG26y/dehpN5r+tJYDFnVTiricwqSUDaE4sys/K2dvTNoQjTOo5vLLG1tKVtDhpr1YhCPVZlnuTDqWmU4lq0GwDaonYkbTGB6JSUVl8hZlnuTDqWmU4lqOQ2AbVE7EjaY1+XkWrMklS+LG46FFXOpSQkqpsSAABvp244syz2bIYoKOTLg5St/qbB0G3yR9nyLs46SSdarWdnMOfcIsaFDg+Z8zj9U1N3D7OH0rz7yTuKg43DTLCBXZWulYieG6zwLIe4pv/uoWsISaAA0KyBoKAVMaDJSiGkBCBQDxnnJ2mO4iuRje2VCPzNdTibRsv2qDwZmkTBmGeMyafOAo4oLrkrlHUbqVzp6bh36mbDeMlPMqDIUSpBSONaUfjoOi0HWmddQd9m4TeBwLxTNmJCVarlhklXOzsB+ZpupoaG1exE0yZO2ELUtpKgxNAHolhYr+jdqKrQSKGoqM9TQiCT9O2ZaLUw0l5haXG1iqVJNQfUQciDmCKGPVGB+xrml8fNNYlYOLSvDU4cWLDiw76ZV5hG+QAhCEAI6pmXQ4hSHEpWhQIUlQBSoHUFJyIjthAGHcIfAr0z9mdtUsT5pR+6o9o6CKHd661o2xMBpxTtGKNrcfxkS6R8Sis8W5HjoM4/VscBIFefXn2fhAEDc+6EtZrXFy6MzTG4qhccI2qVu3AZCsT8IQAhCEAU+8t3cNXWRlqpA2fOSN3NHksa1UKQZaaAWysYeVokfJPzdx2eS9xULzXepV1kZarQNnzkjdvEZc9mRunlGc32uguRXiTVcuo8he1B2IXz7jt7cVeNjsW1kKQZaZAWysYeVmAD8U/N3HZ5KTe+5Lsq5VlC3mVnkFKSpSfmKAFe0rb24r69Bx3XI6zTNVVZdnVfzdevv9ypQj1GzXuwvfsnP4Ye1z3YXf2S/VHnwy67SPU8sI9Ptc92F39kv1Q9r3uwu/sl+qIwxxx6nmhHp9r3uwu/sl+qO+RsSYecS2hlzEo0GJCkpHOVEUAEThkOpBLLaOmzbPcmHEtMpKlq0HlJOxI2mNesyQZshjCmjky4OUrf6mwdBtjizbPZshiiaOTLg5St/qbB0G3yR9nSLk46SSdarWdn+u4RYUKHD80uZyWp6m7h9nT+n7nNnyLk46SSdarWdnMOfcIv0lKIaQEIFAPGTvJ2mElKIaQEIFAPGTvJ2mO+N7eSnSEIQiCRGd8JvBg1aKVPMYWpsDptEPUGSXKbdgXrsNQBTRIirftFxgMltKFcY8htWNRGEK+MKA1IpoaQBjfsfrPcl7QnWXkKbcQ0ApKhmDjH2UzBGRBBEbzFGudegTs0FKlOIcVLEhxR5S0haF8XpmkNvsOV2F4jUGLzACEIQAhCEAIQhACEIQAhCEAIQhAFQvNd6lXWRlqtA2fOSN28R4LLvK4yjBQLA6WpNQN1d0X6I9Viy5JJaRU56RlnqRgrnuyc7GjxmHuyc7GjxmLD7Qy/Yk/b6449oJfsSft9cMoblf92TnY0eMw92TnY0eMxYPc/LdiT4z64e5+W7Enxn1wyhhlf8Adk52NHjMDfJzsaPGYsHufluxJ8Z9cPc/LdiT4z64ZQ3KZISTs46SSTU1Ws6D/XcPwi/SMmhlAQgUA8ZO8naY+pSVQ0nC2kJTrQb98d0Q3kJCEIRBIhCEAIQhACEIQAhCEAIQhACEIQAhCEAIQhACEIQAhCEAIQhACEIQAhCEAIQhACEIQAhCEAIQhACEIQAhCEAf/9k="/>
          <p:cNvSpPr>
            <a:spLocks noChangeAspect="1" noChangeArrowheads="1"/>
          </p:cNvSpPr>
          <p:nvPr/>
        </p:nvSpPr>
        <p:spPr bwMode="auto">
          <a:xfrm>
            <a:off x="-730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419600" y="5432048"/>
            <a:ext cx="228600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Fui</a:t>
            </a:r>
            <a:r>
              <a:rPr lang="en-US" sz="1400" b="1" dirty="0" smtClean="0"/>
              <a:t> a Guatemala.</a:t>
            </a:r>
            <a:endParaRPr lang="en-US" sz="1400" b="1" dirty="0" smtClean="0">
              <a:latin typeface="Calibri"/>
            </a:endParaRPr>
          </a:p>
          <a:p>
            <a:endParaRPr lang="en-US" sz="1400" dirty="0">
              <a:latin typeface="Calibri"/>
            </a:endParaRPr>
          </a:p>
          <a:p>
            <a:r>
              <a:rPr lang="en-US" sz="1200" dirty="0" smtClean="0">
                <a:latin typeface="Calibri"/>
              </a:rPr>
              <a:t>Era el </a:t>
            </a:r>
            <a:r>
              <a:rPr lang="en-US" sz="1200" dirty="0" err="1" smtClean="0">
                <a:latin typeface="Calibri"/>
              </a:rPr>
              <a:t>verano</a:t>
            </a:r>
            <a:r>
              <a:rPr lang="en-US" sz="1200" dirty="0" smtClean="0">
                <a:latin typeface="Calibri"/>
              </a:rPr>
              <a:t>.</a:t>
            </a:r>
          </a:p>
          <a:p>
            <a:r>
              <a:rPr lang="en-US" sz="1200" dirty="0" err="1" smtClean="0">
                <a:latin typeface="Calibri"/>
              </a:rPr>
              <a:t>Practicaba</a:t>
            </a:r>
            <a:r>
              <a:rPr lang="en-US" sz="1200" dirty="0" smtClean="0">
                <a:latin typeface="Calibri"/>
              </a:rPr>
              <a:t> </a:t>
            </a:r>
            <a:r>
              <a:rPr lang="en-US" sz="1200" dirty="0" err="1" smtClean="0">
                <a:latin typeface="Calibri"/>
              </a:rPr>
              <a:t>Español</a:t>
            </a:r>
            <a:r>
              <a:rPr lang="en-US" sz="1200" dirty="0" smtClean="0">
                <a:latin typeface="Calibri"/>
              </a:rPr>
              <a:t>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105400" y="41910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5400" y="3657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38400" y="2743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572000"/>
            <a:ext cx="863600" cy="787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5356654"/>
            <a:ext cx="1066800" cy="11965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3800" y="1600200"/>
            <a:ext cx="1435100" cy="1457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121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</dc:creator>
  <cp:lastModifiedBy>Classroom User</cp:lastModifiedBy>
  <cp:revision>23</cp:revision>
  <cp:lastPrinted>2014-01-09T12:09:47Z</cp:lastPrinted>
  <dcterms:created xsi:type="dcterms:W3CDTF">2014-01-09T03:59:17Z</dcterms:created>
  <dcterms:modified xsi:type="dcterms:W3CDTF">2015-03-03T20:36:25Z</dcterms:modified>
</cp:coreProperties>
</file>