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5" r:id="rId3"/>
    <p:sldId id="316" r:id="rId4"/>
    <p:sldId id="317" r:id="rId5"/>
    <p:sldId id="353" r:id="rId6"/>
    <p:sldId id="318" r:id="rId7"/>
    <p:sldId id="282" r:id="rId8"/>
    <p:sldId id="283" r:id="rId9"/>
    <p:sldId id="284" r:id="rId10"/>
    <p:sldId id="319" r:id="rId11"/>
    <p:sldId id="354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257" r:id="rId20"/>
    <p:sldId id="327" r:id="rId21"/>
    <p:sldId id="328" r:id="rId22"/>
    <p:sldId id="329" r:id="rId23"/>
    <p:sldId id="330" r:id="rId24"/>
    <p:sldId id="331" r:id="rId25"/>
    <p:sldId id="332" r:id="rId26"/>
    <p:sldId id="355" r:id="rId27"/>
    <p:sldId id="288" r:id="rId28"/>
    <p:sldId id="259" r:id="rId29"/>
    <p:sldId id="333" r:id="rId30"/>
    <p:sldId id="334" r:id="rId31"/>
    <p:sldId id="272" r:id="rId32"/>
    <p:sldId id="335" r:id="rId33"/>
    <p:sldId id="337" r:id="rId34"/>
    <p:sldId id="338" r:id="rId35"/>
    <p:sldId id="291" r:id="rId36"/>
    <p:sldId id="339" r:id="rId37"/>
    <p:sldId id="293" r:id="rId38"/>
    <p:sldId id="340" r:id="rId39"/>
    <p:sldId id="341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261" r:id="rId48"/>
    <p:sldId id="350" r:id="rId49"/>
    <p:sldId id="351" r:id="rId50"/>
    <p:sldId id="352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67" r:id="rId63"/>
    <p:sldId id="368" r:id="rId64"/>
    <p:sldId id="369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1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0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1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7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9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2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0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5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5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9CCAF-F628-417F-9BA5-6970F56D5552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B87E-0CD0-49A4-9AC5-4C4D2D18D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9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adjetivo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adjective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capítulo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chapter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el carnet de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identidad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1910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I.D. </a:t>
            </a:r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card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3550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carpeta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folder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cinta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tape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colegio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high school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contesta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answer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cuaderno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notebook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cuento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story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ensayo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essay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latin typeface="Gisha" pitchFamily="34" charset="-79"/>
                <a:cs typeface="Gisha" pitchFamily="34" charset="-79"/>
              </a:rPr>
              <a:t>l</a:t>
            </a:r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escuela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school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472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adverbio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adverb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el/la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estudiante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0053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student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goma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eraser (pencil)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grapadora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stapler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hora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de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estudio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00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study hall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horario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schedule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informe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report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0500" b="1" dirty="0" err="1" smtClean="0">
                <a:latin typeface="Gisha" pitchFamily="34" charset="-79"/>
                <a:cs typeface="Gisha" pitchFamily="34" charset="-79"/>
              </a:rPr>
              <a:t>laboratorio</a:t>
            </a:r>
            <a:endParaRPr lang="en-US" sz="10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laboratory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362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lápiz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pencil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57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lección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lesson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472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maestro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teacher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alumno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student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marcador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marker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materia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subject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8628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nota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grade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página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page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palabra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word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papel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paper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57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párrafo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paragraph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pluma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pen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57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pregunta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question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preposición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preposition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armario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closet, locker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pronombre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pronoun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regla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ruler / rule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repaso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review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respuesta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answer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sacapuntas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pencil sharpener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8800" b="1" dirty="0" err="1" smtClean="0">
                <a:latin typeface="Gisha" pitchFamily="34" charset="-79"/>
                <a:cs typeface="Gisha" pitchFamily="34" charset="-79"/>
              </a:rPr>
              <a:t>sujetapapeles</a:t>
            </a:r>
            <a:endParaRPr lang="en-US" sz="88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paper clip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sustantivo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noun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>
                <a:latin typeface="Gisha" pitchFamily="34" charset="-79"/>
                <a:cs typeface="Gisha" pitchFamily="34" charset="-79"/>
              </a:rPr>
              <a:t>l</a:t>
            </a:r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tarea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homework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472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las</a:t>
            </a:r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tijeras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scissors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universidad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university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asiento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seat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68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verbo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verb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aprender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de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memoria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memorize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contestar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answer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dar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un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discurso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give a speech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discutir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discuss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explicar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explain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hacer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una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pregunta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6586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ask a question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pedir</a:t>
            </a:r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 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ayuda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ask for help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sacar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una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buena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nota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6586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get a good grade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tiempo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on time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biblioteca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library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303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entregar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turn in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llegar</a:t>
            </a:r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tarde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arrive late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prestar</a:t>
            </a:r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atención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348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pay attention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respetar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to respect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se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prohíbe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595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it‘s forbidden</a:t>
            </a:r>
            <a:endParaRPr lang="en-US" sz="96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73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bolígrafo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pen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967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latin typeface="Gisha" pitchFamily="34" charset="-79"/>
                <a:cs typeface="Gisha" pitchFamily="34" charset="-79"/>
              </a:rPr>
              <a:t>el </a:t>
            </a:r>
            <a:r>
              <a:rPr lang="en-US" sz="11500" b="1" dirty="0" err="1" smtClean="0">
                <a:latin typeface="Gisha" pitchFamily="34" charset="-79"/>
                <a:cs typeface="Gisha" pitchFamily="34" charset="-79"/>
              </a:rPr>
              <a:t>borrador</a:t>
            </a:r>
            <a:endParaRPr lang="en-US" sz="115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eraser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967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Gisha" pitchFamily="34" charset="-79"/>
                <a:cs typeface="Gisha" pitchFamily="34" charset="-79"/>
              </a:rPr>
              <a:t>la </a:t>
            </a:r>
            <a:r>
              <a:rPr lang="en-US" sz="9600" b="1" dirty="0" err="1" smtClean="0">
                <a:latin typeface="Gisha" pitchFamily="34" charset="-79"/>
                <a:cs typeface="Gisha" pitchFamily="34" charset="-79"/>
              </a:rPr>
              <a:t>calculadora</a:t>
            </a:r>
            <a:endParaRPr lang="en-US" sz="9600" b="1" dirty="0">
              <a:latin typeface="Gisha" pitchFamily="34" charset="-79"/>
              <a:cs typeface="Gisha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319552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>
                <a:solidFill>
                  <a:srgbClr val="008000"/>
                </a:solidFill>
                <a:latin typeface="Gisha" pitchFamily="34" charset="-79"/>
                <a:cs typeface="Gisha" pitchFamily="34" charset="-79"/>
              </a:rPr>
              <a:t>calculator</a:t>
            </a:r>
            <a:endParaRPr lang="en-US" sz="11500" b="1" dirty="0">
              <a:solidFill>
                <a:srgbClr val="008000"/>
              </a:solidFill>
              <a:latin typeface="Gisha" pitchFamily="34" charset="-79"/>
              <a:cs typeface="Gisha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457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9117</TotalTime>
  <Words>235</Words>
  <Application>Microsoft Office PowerPoint</Application>
  <PresentationFormat>On-screen Show (4:3)</PresentationFormat>
  <Paragraphs>128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kaleigh basinger</cp:lastModifiedBy>
  <cp:revision>30</cp:revision>
  <dcterms:created xsi:type="dcterms:W3CDTF">2013-01-08T13:13:37Z</dcterms:created>
  <dcterms:modified xsi:type="dcterms:W3CDTF">2015-06-18T01:40:17Z</dcterms:modified>
</cp:coreProperties>
</file>